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3421" r:id="rId2"/>
    <p:sldId id="3420" r:id="rId3"/>
    <p:sldId id="3407" r:id="rId4"/>
    <p:sldId id="3408" r:id="rId5"/>
    <p:sldId id="3409" r:id="rId6"/>
    <p:sldId id="3416" r:id="rId7"/>
    <p:sldId id="3417" r:id="rId8"/>
    <p:sldId id="3419" r:id="rId9"/>
    <p:sldId id="3418" r:id="rId10"/>
    <p:sldId id="3411" r:id="rId11"/>
    <p:sldId id="3412" r:id="rId12"/>
    <p:sldId id="3413" r:id="rId13"/>
    <p:sldId id="2273" r:id="rId14"/>
    <p:sldId id="3414" r:id="rId15"/>
    <p:sldId id="3415" r:id="rId16"/>
    <p:sldId id="341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53CD"/>
    <a:srgbClr val="B482D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0" autoAdjust="0"/>
    <p:restoredTop sz="82043" autoAdjust="0"/>
  </p:normalViewPr>
  <p:slideViewPr>
    <p:cSldViewPr snapToGrid="0">
      <p:cViewPr varScale="1">
        <p:scale>
          <a:sx n="132" d="100"/>
          <a:sy n="132" d="100"/>
        </p:scale>
        <p:origin x="340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tiff>
</file>

<file path=ppt/media/image13.png>
</file>

<file path=ppt/media/image14.png>
</file>

<file path=ppt/media/image15.jpeg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DD88BB-1783-428E-BF66-7FE976D02EBD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038647-0949-4E39-BDEA-78E7275A990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7848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people.eecs.berkeley.edu/~boser/courses/49_sp_2019/N_gpio.html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people.eecs.berkeley.edu/~boser/courses/49_sp_2019/N_gpio.html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learn.adafruit.com/adafruit-huzzah32-esp32-feather/pinouts" TargetMode="Externa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eople.eecs.berkeley.edu/~boser/courses/49_sp_2019/N_gpio.html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learn.adafruit.com/adafruit-huzzah32-esp32-feather/pinouts" TargetMode="Externa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people.eecs.berkeley.edu/~boser/courses/49_sp_2019/N_gpio.html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learn.adafruit.com/adafruit-huzzah32-esp32-feather/pinouts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people.eecs.berkeley.edu/~boser/courses/49_sp_2019/N_gpio.html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learn.adafruit.com/adafruit-huzzah32-esp32-feather/pinouts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https://github.com/adafruit/Adafruit-HUZZAH32-ESP32-Feather-PCB/blob/master/Adafruit%20HUZZAH32%20ESP32%20Feather%20Pinout.pdf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038647-0949-4E39-BDEA-78E7275A990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6672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https://github.com/adafruit/Adafruit-Feather-ESP32-S3-PCB/blob/main/Adafruit%20Feather%20ESP32-S3%20Pinout.pdf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5038647-0949-4E39-BDEA-78E7275A990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8965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https://people.eecs.berkeley.edu/~boser/courses/49_sp_2019/N_gpio.html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6451D8-9C92-EA4F-A688-5E2A5B4B641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5434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https://people.eecs.berkeley.edu/~boser/courses/49_sp_2019/N_gpio.html</a:t>
            </a:r>
            <a:endParaRPr lang="en-US" dirty="0"/>
          </a:p>
          <a:p>
            <a:r>
              <a:rPr lang="en-US" dirty="0">
                <a:hlinkClick r:id="rId4"/>
              </a:rPr>
              <a:t>https://learn.adafruit.com/adafruit-huzzah32-esp32-feather/pinouts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6451D8-9C92-EA4F-A688-5E2A5B4B641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7149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https://people.eecs.berkeley.edu/~boser/courses/49_sp_2019/N_gpio.html</a:t>
            </a:r>
            <a:endParaRPr lang="en-US" dirty="0"/>
          </a:p>
          <a:p>
            <a:r>
              <a:rPr lang="en-US" dirty="0">
                <a:hlinkClick r:id="rId4"/>
              </a:rPr>
              <a:t>https://learn.adafruit.com/adafruit-huzzah32-esp32-feather/pinouts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6451D8-9C92-EA4F-A688-5E2A5B4B641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265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https://people.eecs.berkeley.edu/~boser/courses/49_sp_2019/N_gpio.html</a:t>
            </a:r>
            <a:endParaRPr lang="en-US" dirty="0"/>
          </a:p>
          <a:p>
            <a:r>
              <a:rPr lang="en-US" dirty="0">
                <a:hlinkClick r:id="rId4"/>
              </a:rPr>
              <a:t>https://learn.adafruit.com/adafruit-huzzah32-esp32-feather/pinouts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6451D8-9C92-EA4F-A688-5E2A5B4B641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4451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https://people.eecs.berkeley.edu/~boser/courses/49_sp_2019/N_gpio.html</a:t>
            </a:r>
            <a:endParaRPr lang="en-US" dirty="0"/>
          </a:p>
          <a:p>
            <a:r>
              <a:rPr lang="en-US" dirty="0">
                <a:hlinkClick r:id="rId4"/>
              </a:rPr>
              <a:t>https://learn.adafruit.com/adafruit-huzzah32-esp32-feather/pinouts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6451D8-9C92-EA4F-A688-5E2A5B4B641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8555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02CC2-5E1A-4E01-A128-00907DD035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DC395D-F1B9-4298-BC48-5C7F4794BC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3A083-6C51-47B5-BD80-BC37EBFD4F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25C6D-D0A5-4FC8-93EB-8A003B0B798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373808-8B39-431A-9207-7113D45FF4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A4D64-C9BC-40EF-8D16-6CB6926A0A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64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57CE3-928F-4B12-B100-7B3B92A321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447796-005B-4968-A511-8D88ADD0BA6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27169E-9198-4376-8845-A5EFBD076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25C6D-D0A5-4FC8-93EB-8A003B0B798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B06B8C-E7CD-4175-954A-3858804C70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37D63B-D13C-4D97-9D1F-29255F071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7847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D0D60B1-3C32-4481-A17C-D90DEA3A1C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6E061E-30DE-403D-B51A-BC7AF0A7FA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58E006-3E22-4796-B680-C681EEF60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25C6D-D0A5-4FC8-93EB-8A003B0B798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AF6DD3-2D3A-476C-A3CF-BA9A7B556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F708D8-7336-4CFB-9978-F7859DE52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0642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169"/>
            <a:ext cx="12192000" cy="685566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822" y="492641"/>
            <a:ext cx="6324599" cy="708436"/>
          </a:xfrm>
        </p:spPr>
        <p:txBody>
          <a:bodyPr lIns="0">
            <a:noAutofit/>
          </a:bodyPr>
          <a:lstStyle>
            <a:lvl1pPr>
              <a:defRPr lang="en-US" sz="5000" b="1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Bebas Neue" panose="020B0606020202050201" pitchFamily="34" charset="0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1822" y="1566350"/>
            <a:ext cx="6324600" cy="5063050"/>
          </a:xfrm>
        </p:spPr>
        <p:txBody>
          <a:bodyPr lIns="0">
            <a:normAutofit/>
          </a:bodyPr>
          <a:lstStyle>
            <a:lvl1pPr marL="0" indent="0">
              <a:lnSpc>
                <a:spcPct val="108000"/>
              </a:lnSpc>
              <a:spcBef>
                <a:spcPts val="0"/>
              </a:spcBef>
              <a:spcAft>
                <a:spcPts val="2100"/>
              </a:spcAft>
              <a:buNone/>
              <a:defRPr lang="en-US" sz="3200" kern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Segoe UI Light" panose="020B0502040204020203" pitchFamily="34" charset="0"/>
                <a:ea typeface="+mn-ea"/>
                <a:cs typeface="Segoe UI Light" panose="020B0502040204020203" pitchFamily="34" charset="0"/>
              </a:defRPr>
            </a:lvl1pPr>
            <a:lvl2pPr>
              <a:defRPr lang="en-US" sz="2800" kern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useo Sans 100" panose="02000000000000000000" pitchFamily="50" charset="0"/>
                <a:ea typeface="+mn-ea"/>
                <a:cs typeface="+mn-cs"/>
              </a:defRPr>
            </a:lvl2pPr>
            <a:lvl3pPr>
              <a:defRPr lang="en-US" sz="2800" kern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useo Sans 100" panose="02000000000000000000" pitchFamily="50" charset="0"/>
                <a:ea typeface="+mn-ea"/>
                <a:cs typeface="+mn-cs"/>
              </a:defRPr>
            </a:lvl3pPr>
            <a:lvl4pPr>
              <a:defRPr lang="en-US" sz="2800" kern="1200" dirty="0" smtClean="0">
                <a:solidFill>
                  <a:prstClr val="black">
                    <a:lumMod val="75000"/>
                    <a:lumOff val="25000"/>
                  </a:prstClr>
                </a:solidFill>
                <a:latin typeface="Museo Sans 100" panose="02000000000000000000" pitchFamily="50" charset="0"/>
                <a:ea typeface="+mn-ea"/>
                <a:cs typeface="+mn-cs"/>
              </a:defRPr>
            </a:lvl4pPr>
            <a:lvl5pPr>
              <a:defRPr lang="en-US" sz="2800" kern="1200" dirty="0">
                <a:solidFill>
                  <a:prstClr val="black">
                    <a:lumMod val="75000"/>
                    <a:lumOff val="25000"/>
                  </a:prstClr>
                </a:solidFill>
                <a:latin typeface="Museo Sans 100" panose="02000000000000000000" pitchFamily="50" charset="0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3" hasCustomPrompt="1"/>
          </p:nvPr>
        </p:nvSpPr>
        <p:spPr>
          <a:xfrm>
            <a:off x="228600" y="197601"/>
            <a:ext cx="4724401" cy="411367"/>
          </a:xfrm>
        </p:spPr>
        <p:txBody>
          <a:bodyPr lIns="0">
            <a:noAutofit/>
          </a:bodyPr>
          <a:lstStyle>
            <a:lvl1pPr marL="0" indent="0">
              <a:buNone/>
              <a:defRPr lang="en-US" sz="2000" kern="1200" cap="none" baseline="0" dirty="0">
                <a:solidFill>
                  <a:schemeClr val="tx1">
                    <a:lumMod val="65000"/>
                    <a:lumOff val="35000"/>
                  </a:schemeClr>
                </a:solidFill>
                <a:latin typeface="Bebas Neue" panose="020B0606020202050201" pitchFamily="34" charset="0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Short sub-title</a:t>
            </a:r>
          </a:p>
        </p:txBody>
      </p:sp>
    </p:spTree>
    <p:extLst>
      <p:ext uri="{BB962C8B-B14F-4D97-AF65-F5344CB8AC3E}">
        <p14:creationId xmlns:p14="http://schemas.microsoft.com/office/powerpoint/2010/main" val="17636676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F85DA-8CE6-4926-A22B-AAE0E96F72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3B952C-1CB7-4A4F-B582-6FB8F61FE5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D45182-CC3E-4AFB-B2BB-941F5AED1E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25C6D-D0A5-4FC8-93EB-8A003B0B798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5148FD-D557-46F5-9FB9-3534C76EE0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C10A7-13C8-4FDB-8605-833306EA3E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2600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D23A4-5EFD-43EA-941E-2ED816B31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241EB2-B1D2-4367-A261-6FF5A3A2E6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484E15-B131-4FC2-BC9F-0BCFFE831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25C6D-D0A5-4FC8-93EB-8A003B0B798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5C8EA9-4027-4447-BE28-D57FC2AE7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906739-9E60-4F6E-B5C2-4CF9BC92B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320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F57D00-1426-498D-B1DC-F1FC3115A8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E99598-8D36-44E0-8872-1B2FFD418C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2B243-6298-44E6-928A-E4B5BBBFB8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5C850D-593E-4DDF-8FDA-21ED140E5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25C6D-D0A5-4FC8-93EB-8A003B0B798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511BE5-F657-4B7A-B9A3-A66B3E8E4D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DF15CE-1BFF-42BB-8543-946F31002D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587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0F42B-E083-4018-B543-90F530343A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3AB662-1FE0-4794-AA65-7FC612A8ED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90B832-594B-47FA-BF28-AE2ABBCD44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775F9E-AF40-4B05-A315-367B5BC6E0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A3C301-5701-4FA3-8146-61651983F1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AB32E3B-D927-4424-8AF4-5F1BA528D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25C6D-D0A5-4FC8-93EB-8A003B0B798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E59414D-82F4-4E7D-A474-1455BD030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43C785-A3FA-40DC-9C67-D02E9CB06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45640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F68E1-84F3-4EFF-8265-4108924FA2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FB2C74-10C2-4662-A95B-4C0A6D5C38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25C6D-D0A5-4FC8-93EB-8A003B0B798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536AAA-AB6F-4C1C-87F7-57208ED67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5ED4E09-32E8-4309-AEC7-86D75211EC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7987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6289A4-A50A-4FA0-9254-139653175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25C6D-D0A5-4FC8-93EB-8A003B0B798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8A792AE-E708-4196-8493-FC082DEE4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394E87-B643-4D1A-919A-FA100C63F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3934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26CB00-177B-482E-AC09-9D0D6C7544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32413D-7363-4ECF-8E91-597FBA0B3A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F6E905-9B29-4358-B867-F2B568D005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7A5206-FD7F-494F-B411-8DADB18B1E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25C6D-D0A5-4FC8-93EB-8A003B0B798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BC7094-0253-40F8-BE2C-FC35E7E71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3865A3-BFD3-4587-8A96-C1B9E7A5D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6823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7A662-59C2-4C5A-AC19-C1FC486038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6226AF3-802D-4C42-808D-CB6BCB61D04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A54F6D-AF3E-48D9-8AA8-012E24B02C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8D3468-787A-4B78-A4C6-802D56EBE2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25C6D-D0A5-4FC8-93EB-8A003B0B798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FA3D49-BCAD-4226-86D3-8C4D307E5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7B6E90-5DE0-4782-A398-1E6010B4D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7600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D87376D-369B-4D6E-8620-FE1D8494A8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8FCF3-00A2-4C58-A2C5-61ADE2FBA9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99EE3B-ACF9-4A94-B190-93363FCF7F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A25C6D-D0A5-4FC8-93EB-8A003B0B7989}" type="datetimeFigureOut">
              <a:rPr lang="en-US" smtClean="0"/>
              <a:t>5/23/2024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859081-8FF3-4B83-893B-0EA540DD88D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E6207C-C011-4427-8082-C97B9F57DD1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7E0957-FE4B-4366-8A27-8D3392F8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3402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5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>
            <a:extLst>
              <a:ext uri="{FF2B5EF4-FFF2-40B4-BE49-F238E27FC236}">
                <a16:creationId xmlns:a16="http://schemas.microsoft.com/office/drawing/2014/main" id="{C728C55D-DF75-8C20-0F8D-B8F0D0E2D1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312863"/>
            <a:ext cx="12192000" cy="4230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9698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79B8A4-57CA-438D-8586-002622E1F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503C17-F45D-4ECE-8CEF-3DA7B74CE2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A30FCA-3A39-4EC6-81FB-92BAEF2AA06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ESP32 DevKit ESP32-WROOM GPIO Pinout | Circuits4you.com">
            <a:extLst>
              <a:ext uri="{FF2B5EF4-FFF2-40B4-BE49-F238E27FC236}">
                <a16:creationId xmlns:a16="http://schemas.microsoft.com/office/drawing/2014/main" id="{D2B2045B-178B-468A-B892-F2CADE2FD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938" y="197601"/>
            <a:ext cx="10467524" cy="64627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85653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>
            <a:extLst>
              <a:ext uri="{FF2B5EF4-FFF2-40B4-BE49-F238E27FC236}">
                <a16:creationId xmlns:a16="http://schemas.microsoft.com/office/drawing/2014/main" id="{93B1CF04-36FF-43E0-9927-7AE95FD2BF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17500"/>
            <a:ext cx="12192000" cy="6221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46315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>
            <a:extLst>
              <a:ext uri="{FF2B5EF4-FFF2-40B4-BE49-F238E27FC236}">
                <a16:creationId xmlns:a16="http://schemas.microsoft.com/office/drawing/2014/main" id="{23D9DB4D-094D-424C-B67A-1FBA80A386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95500" y="1052513"/>
            <a:ext cx="8001000" cy="4752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14983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11822" y="492641"/>
            <a:ext cx="8600654" cy="708436"/>
          </a:xfrm>
        </p:spPr>
        <p:txBody>
          <a:bodyPr/>
          <a:lstStyle/>
          <a:p>
            <a:r>
              <a:rPr lang="en-US" dirty="0" err="1"/>
              <a:t>Redbear</a:t>
            </a:r>
            <a:r>
              <a:rPr lang="en-US" dirty="0"/>
              <a:t> duo: </a:t>
            </a:r>
            <a:r>
              <a:rPr lang="en-US" dirty="0" err="1"/>
              <a:t>pIN</a:t>
            </a:r>
            <a:r>
              <a:rPr lang="en-US" dirty="0"/>
              <a:t> </a:t>
            </a:r>
            <a:r>
              <a:rPr lang="en-US" dirty="0" err="1"/>
              <a:t>lAYOUT</a:t>
            </a:r>
            <a:endParaRPr lang="en-US" dirty="0"/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/>
          </p:nvPr>
        </p:nvSpPr>
        <p:spPr>
          <a:xfrm>
            <a:off x="228600" y="197601"/>
            <a:ext cx="4724401" cy="411367"/>
          </a:xfrm>
        </p:spPr>
        <p:txBody>
          <a:bodyPr/>
          <a:lstStyle/>
          <a:p>
            <a:r>
              <a:rPr lang="en-US" dirty="0" err="1"/>
              <a:t>arduino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211822" y="6627168"/>
            <a:ext cx="11675378" cy="230832"/>
          </a:xfrm>
          <a:prstGeom prst="rect">
            <a:avLst/>
          </a:prstGeom>
          <a:noFill/>
        </p:spPr>
        <p:txBody>
          <a:bodyPr wrap="square" lIns="45720" rtlCol="0">
            <a:spAutoFit/>
          </a:bodyPr>
          <a:lstStyle/>
          <a:p>
            <a:r>
              <a:rPr lang="en-US" sz="900" dirty="0">
                <a:solidFill>
                  <a:prstClr val="white">
                    <a:lumMod val="65000"/>
                  </a:prstClr>
                </a:solidFill>
                <a:latin typeface="Segoe UI Light"/>
                <a:cs typeface="Segoe UI Light"/>
              </a:rPr>
              <a:t>Modified from: https://github.com/redbear/Duo/blob/master/docs/duo_introduction.md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42311" r="34055"/>
          <a:stretch/>
        </p:blipFill>
        <p:spPr>
          <a:xfrm rot="10800000">
            <a:off x="4621525" y="2150738"/>
            <a:ext cx="2881423" cy="3373352"/>
          </a:xfrm>
          <a:prstGeom prst="rect">
            <a:avLst/>
          </a:prstGeom>
        </p:spPr>
      </p:pic>
      <p:sp>
        <p:nvSpPr>
          <p:cNvPr id="2" name="Rounded Rectangle 1"/>
          <p:cNvSpPr/>
          <p:nvPr/>
        </p:nvSpPr>
        <p:spPr>
          <a:xfrm>
            <a:off x="4049443" y="4796741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D8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049442" y="4579600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D9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4049442" y="4362458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D10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4049441" y="4145316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D11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4049441" y="3928174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D12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4049440" y="3711032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D13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4049440" y="3493890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D14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4049439" y="3276748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D15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4049439" y="3059606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D16</a:t>
            </a:r>
          </a:p>
        </p:txBody>
      </p:sp>
      <p:sp>
        <p:nvSpPr>
          <p:cNvPr id="17" name="Rounded Rectangle 16"/>
          <p:cNvSpPr/>
          <p:nvPr/>
        </p:nvSpPr>
        <p:spPr>
          <a:xfrm>
            <a:off x="4049438" y="2842464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D17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4049438" y="2625322"/>
            <a:ext cx="572111" cy="210263"/>
          </a:xfrm>
          <a:prstGeom prst="roundRect">
            <a:avLst/>
          </a:prstGeom>
          <a:solidFill>
            <a:srgbClr val="C0504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GND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4049437" y="2408180"/>
            <a:ext cx="572111" cy="210263"/>
          </a:xfrm>
          <a:prstGeom prst="roundRect">
            <a:avLst/>
          </a:prstGeom>
          <a:solidFill>
            <a:srgbClr val="86746B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VIN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3472010" y="4796741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A0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3472009" y="4579600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A1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3472009" y="4362458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A2</a:t>
            </a:r>
          </a:p>
        </p:txBody>
      </p:sp>
      <p:sp>
        <p:nvSpPr>
          <p:cNvPr id="23" name="Rounded Rectangle 22"/>
          <p:cNvSpPr/>
          <p:nvPr/>
        </p:nvSpPr>
        <p:spPr>
          <a:xfrm>
            <a:off x="3472008" y="4145316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A3</a:t>
            </a:r>
          </a:p>
        </p:txBody>
      </p:sp>
      <p:sp>
        <p:nvSpPr>
          <p:cNvPr id="24" name="Rounded Rectangle 23"/>
          <p:cNvSpPr/>
          <p:nvPr/>
        </p:nvSpPr>
        <p:spPr>
          <a:xfrm>
            <a:off x="3472008" y="3928174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A4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3472007" y="3711032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A5</a:t>
            </a:r>
          </a:p>
        </p:txBody>
      </p:sp>
      <p:sp>
        <p:nvSpPr>
          <p:cNvPr id="26" name="Rounded Rectangle 25"/>
          <p:cNvSpPr/>
          <p:nvPr/>
        </p:nvSpPr>
        <p:spPr>
          <a:xfrm>
            <a:off x="3472007" y="3493890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A6</a:t>
            </a:r>
          </a:p>
        </p:txBody>
      </p:sp>
      <p:sp>
        <p:nvSpPr>
          <p:cNvPr id="27" name="Rounded Rectangle 26"/>
          <p:cNvSpPr/>
          <p:nvPr/>
        </p:nvSpPr>
        <p:spPr>
          <a:xfrm>
            <a:off x="3472006" y="3276748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A7</a:t>
            </a:r>
          </a:p>
        </p:txBody>
      </p:sp>
      <p:sp>
        <p:nvSpPr>
          <p:cNvPr id="28" name="Rounded Rectangle 27"/>
          <p:cNvSpPr/>
          <p:nvPr/>
        </p:nvSpPr>
        <p:spPr>
          <a:xfrm>
            <a:off x="3472006" y="3059606"/>
            <a:ext cx="572111" cy="210263"/>
          </a:xfrm>
          <a:prstGeom prst="roundRect">
            <a:avLst/>
          </a:prstGeom>
          <a:solidFill>
            <a:srgbClr val="F8B62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RX</a:t>
            </a:r>
          </a:p>
        </p:txBody>
      </p:sp>
      <p:sp>
        <p:nvSpPr>
          <p:cNvPr id="29" name="Rounded Rectangle 28"/>
          <p:cNvSpPr/>
          <p:nvPr/>
        </p:nvSpPr>
        <p:spPr>
          <a:xfrm>
            <a:off x="3472005" y="2842464"/>
            <a:ext cx="572111" cy="210263"/>
          </a:xfrm>
          <a:prstGeom prst="roundRect">
            <a:avLst/>
          </a:prstGeom>
          <a:solidFill>
            <a:srgbClr val="F8B62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TX</a:t>
            </a:r>
          </a:p>
        </p:txBody>
      </p:sp>
      <p:sp>
        <p:nvSpPr>
          <p:cNvPr id="30" name="Rounded Rectangle 29"/>
          <p:cNvSpPr/>
          <p:nvPr/>
        </p:nvSpPr>
        <p:spPr>
          <a:xfrm>
            <a:off x="2723624" y="4796741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PWM5</a:t>
            </a:r>
          </a:p>
        </p:txBody>
      </p:sp>
      <p:sp>
        <p:nvSpPr>
          <p:cNvPr id="31" name="Rounded Rectangle 30"/>
          <p:cNvSpPr/>
          <p:nvPr/>
        </p:nvSpPr>
        <p:spPr>
          <a:xfrm>
            <a:off x="2723622" y="4579600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PWM6</a:t>
            </a:r>
          </a:p>
        </p:txBody>
      </p:sp>
      <p:sp>
        <p:nvSpPr>
          <p:cNvPr id="32" name="Rounded Rectangle 31"/>
          <p:cNvSpPr/>
          <p:nvPr/>
        </p:nvSpPr>
        <p:spPr>
          <a:xfrm>
            <a:off x="2723622" y="4362458"/>
            <a:ext cx="745723" cy="210263"/>
          </a:xfrm>
          <a:prstGeom prst="roundRect">
            <a:avLst/>
          </a:prstGeom>
          <a:solidFill>
            <a:srgbClr val="A4B4C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DAC1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2723621" y="4145316"/>
            <a:ext cx="745723" cy="210263"/>
          </a:xfrm>
          <a:prstGeom prst="roundRect">
            <a:avLst/>
          </a:prstGeom>
          <a:solidFill>
            <a:srgbClr val="A4B4C6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DAC2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2723621" y="3928174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PWM7</a:t>
            </a:r>
          </a:p>
        </p:txBody>
      </p:sp>
      <p:sp>
        <p:nvSpPr>
          <p:cNvPr id="35" name="Rounded Rectangle 34"/>
          <p:cNvSpPr/>
          <p:nvPr/>
        </p:nvSpPr>
        <p:spPr>
          <a:xfrm>
            <a:off x="2723620" y="3711032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PWM8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2723620" y="3493890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PWM9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2723618" y="3276748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PWM10</a:t>
            </a:r>
          </a:p>
        </p:txBody>
      </p:sp>
      <p:sp>
        <p:nvSpPr>
          <p:cNvPr id="38" name="Rounded Rectangle 37"/>
          <p:cNvSpPr/>
          <p:nvPr/>
        </p:nvSpPr>
        <p:spPr>
          <a:xfrm>
            <a:off x="2723618" y="3059606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PWM11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2723617" y="2842464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PWM12</a:t>
            </a:r>
          </a:p>
        </p:txBody>
      </p:sp>
      <p:sp>
        <p:nvSpPr>
          <p:cNvPr id="40" name="Rounded Rectangle 39"/>
          <p:cNvSpPr/>
          <p:nvPr/>
        </p:nvSpPr>
        <p:spPr>
          <a:xfrm>
            <a:off x="3096478" y="2415059"/>
            <a:ext cx="947638" cy="210262"/>
          </a:xfrm>
          <a:prstGeom prst="roundRect">
            <a:avLst/>
          </a:prstGeom>
          <a:solidFill>
            <a:srgbClr val="E6001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3.5-8V</a:t>
            </a:r>
          </a:p>
        </p:txBody>
      </p:sp>
      <p:sp>
        <p:nvSpPr>
          <p:cNvPr id="41" name="Rounded Rectangle 40"/>
          <p:cNvSpPr/>
          <p:nvPr/>
        </p:nvSpPr>
        <p:spPr>
          <a:xfrm>
            <a:off x="2210275" y="3282063"/>
            <a:ext cx="508021" cy="210264"/>
          </a:xfrm>
          <a:prstGeom prst="roundRect">
            <a:avLst/>
          </a:prstGeom>
          <a:solidFill>
            <a:srgbClr val="50A8B4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WKP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7494644" y="4796741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D0</a:t>
            </a:r>
          </a:p>
        </p:txBody>
      </p:sp>
      <p:sp>
        <p:nvSpPr>
          <p:cNvPr id="43" name="Rounded Rectangle 42"/>
          <p:cNvSpPr/>
          <p:nvPr/>
        </p:nvSpPr>
        <p:spPr>
          <a:xfrm>
            <a:off x="7494643" y="4581528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D1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7494643" y="4366320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D2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7494642" y="4151112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D3</a:t>
            </a:r>
          </a:p>
        </p:txBody>
      </p:sp>
      <p:sp>
        <p:nvSpPr>
          <p:cNvPr id="46" name="Rounded Rectangle 45"/>
          <p:cNvSpPr/>
          <p:nvPr/>
        </p:nvSpPr>
        <p:spPr>
          <a:xfrm>
            <a:off x="7494642" y="3935904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D4</a:t>
            </a:r>
          </a:p>
        </p:txBody>
      </p:sp>
      <p:sp>
        <p:nvSpPr>
          <p:cNvPr id="47" name="Rounded Rectangle 46"/>
          <p:cNvSpPr/>
          <p:nvPr/>
        </p:nvSpPr>
        <p:spPr>
          <a:xfrm>
            <a:off x="7494641" y="3720696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D5</a:t>
            </a:r>
          </a:p>
        </p:txBody>
      </p:sp>
      <p:sp>
        <p:nvSpPr>
          <p:cNvPr id="48" name="Rounded Rectangle 47"/>
          <p:cNvSpPr/>
          <p:nvPr/>
        </p:nvSpPr>
        <p:spPr>
          <a:xfrm>
            <a:off x="7494641" y="3505488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D6</a:t>
            </a:r>
          </a:p>
        </p:txBody>
      </p:sp>
      <p:sp>
        <p:nvSpPr>
          <p:cNvPr id="49" name="Rounded Rectangle 48"/>
          <p:cNvSpPr/>
          <p:nvPr/>
        </p:nvSpPr>
        <p:spPr>
          <a:xfrm>
            <a:off x="7494640" y="3290280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D7</a:t>
            </a:r>
          </a:p>
        </p:txBody>
      </p:sp>
      <p:sp>
        <p:nvSpPr>
          <p:cNvPr id="50" name="Rounded Rectangle 49"/>
          <p:cNvSpPr/>
          <p:nvPr/>
        </p:nvSpPr>
        <p:spPr>
          <a:xfrm>
            <a:off x="7494640" y="3075072"/>
            <a:ext cx="572111" cy="210263"/>
          </a:xfrm>
          <a:prstGeom prst="roundRect">
            <a:avLst/>
          </a:prstGeom>
          <a:solidFill>
            <a:srgbClr val="C0504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GND</a:t>
            </a:r>
          </a:p>
        </p:txBody>
      </p:sp>
      <p:sp>
        <p:nvSpPr>
          <p:cNvPr id="51" name="Rounded Rectangle 50"/>
          <p:cNvSpPr/>
          <p:nvPr/>
        </p:nvSpPr>
        <p:spPr>
          <a:xfrm>
            <a:off x="7494639" y="2859864"/>
            <a:ext cx="572111" cy="210263"/>
          </a:xfrm>
          <a:prstGeom prst="roundRect">
            <a:avLst/>
          </a:prstGeom>
          <a:solidFill>
            <a:srgbClr val="23181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VBAT</a:t>
            </a:r>
          </a:p>
        </p:txBody>
      </p:sp>
      <p:sp>
        <p:nvSpPr>
          <p:cNvPr id="52" name="Rounded Rectangle 51"/>
          <p:cNvSpPr/>
          <p:nvPr/>
        </p:nvSpPr>
        <p:spPr>
          <a:xfrm>
            <a:off x="7494639" y="2644656"/>
            <a:ext cx="572111" cy="210263"/>
          </a:xfrm>
          <a:prstGeom prst="round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solidFill>
                  <a:schemeClr val="tx1"/>
                </a:solidFill>
                <a:latin typeface="Segoe Condensed" panose="020B0606040200020203" pitchFamily="34" charset="0"/>
              </a:rPr>
              <a:t>RST</a:t>
            </a:r>
          </a:p>
        </p:txBody>
      </p:sp>
      <p:sp>
        <p:nvSpPr>
          <p:cNvPr id="53" name="Rounded Rectangle 52"/>
          <p:cNvSpPr/>
          <p:nvPr/>
        </p:nvSpPr>
        <p:spPr>
          <a:xfrm>
            <a:off x="7494638" y="2429448"/>
            <a:ext cx="572111" cy="210263"/>
          </a:xfrm>
          <a:prstGeom prst="roundRect">
            <a:avLst/>
          </a:prstGeom>
          <a:solidFill>
            <a:srgbClr val="C0504D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3.3V</a:t>
            </a:r>
          </a:p>
        </p:txBody>
      </p:sp>
      <p:sp>
        <p:nvSpPr>
          <p:cNvPr id="55" name="Rounded Rectangle 54"/>
          <p:cNvSpPr/>
          <p:nvPr/>
        </p:nvSpPr>
        <p:spPr>
          <a:xfrm>
            <a:off x="8066753" y="4790309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PWM0</a:t>
            </a:r>
          </a:p>
        </p:txBody>
      </p:sp>
      <p:sp>
        <p:nvSpPr>
          <p:cNvPr id="56" name="Rounded Rectangle 55"/>
          <p:cNvSpPr/>
          <p:nvPr/>
        </p:nvSpPr>
        <p:spPr>
          <a:xfrm>
            <a:off x="8066751" y="4573168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PWM1</a:t>
            </a:r>
          </a:p>
        </p:txBody>
      </p:sp>
      <p:sp>
        <p:nvSpPr>
          <p:cNvPr id="57" name="Rounded Rectangle 56"/>
          <p:cNvSpPr/>
          <p:nvPr/>
        </p:nvSpPr>
        <p:spPr>
          <a:xfrm>
            <a:off x="8066751" y="4356026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PWM2</a:t>
            </a:r>
          </a:p>
        </p:txBody>
      </p:sp>
      <p:sp>
        <p:nvSpPr>
          <p:cNvPr id="58" name="Rounded Rectangle 57"/>
          <p:cNvSpPr/>
          <p:nvPr/>
        </p:nvSpPr>
        <p:spPr>
          <a:xfrm>
            <a:off x="8066750" y="4138884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PWM3</a:t>
            </a:r>
          </a:p>
        </p:txBody>
      </p:sp>
      <p:sp>
        <p:nvSpPr>
          <p:cNvPr id="59" name="Rounded Rectangle 58"/>
          <p:cNvSpPr/>
          <p:nvPr/>
        </p:nvSpPr>
        <p:spPr>
          <a:xfrm>
            <a:off x="8066750" y="3921742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PWM4</a:t>
            </a:r>
          </a:p>
        </p:txBody>
      </p:sp>
      <p:sp>
        <p:nvSpPr>
          <p:cNvPr id="60" name="Rounded Rectangle 59"/>
          <p:cNvSpPr/>
          <p:nvPr/>
        </p:nvSpPr>
        <p:spPr>
          <a:xfrm>
            <a:off x="8066749" y="3704600"/>
            <a:ext cx="745723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PWM5</a:t>
            </a:r>
          </a:p>
        </p:txBody>
      </p:sp>
      <p:sp>
        <p:nvSpPr>
          <p:cNvPr id="61" name="Rounded Rectangle 60"/>
          <p:cNvSpPr/>
          <p:nvPr/>
        </p:nvSpPr>
        <p:spPr>
          <a:xfrm>
            <a:off x="8066749" y="3290279"/>
            <a:ext cx="745723" cy="210263"/>
          </a:xfrm>
          <a:prstGeom prst="roundRect">
            <a:avLst/>
          </a:prstGeom>
          <a:solidFill>
            <a:srgbClr val="0000F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LED</a:t>
            </a:r>
          </a:p>
        </p:txBody>
      </p:sp>
      <p:sp>
        <p:nvSpPr>
          <p:cNvPr id="63" name="Rectangle 62"/>
          <p:cNvSpPr/>
          <p:nvPr/>
        </p:nvSpPr>
        <p:spPr>
          <a:xfrm>
            <a:off x="110675" y="1009377"/>
            <a:ext cx="1147655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 Light" panose="020B0502040204020203" pitchFamily="34" charset="0"/>
              </a:rPr>
              <a:t>I’ve simplified the pin layout chart and flipped it around (I tend to program with the USB facing away from me)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00475B8E-AD90-4848-845B-825085A8FEDD}"/>
              </a:ext>
            </a:extLst>
          </p:cNvPr>
          <p:cNvSpPr/>
          <p:nvPr/>
        </p:nvSpPr>
        <p:spPr>
          <a:xfrm>
            <a:off x="419814" y="5829044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DX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8BB3B0-4E76-384C-B479-DCA9F5CC5DC6}"/>
              </a:ext>
            </a:extLst>
          </p:cNvPr>
          <p:cNvSpPr txBox="1"/>
          <p:nvPr/>
        </p:nvSpPr>
        <p:spPr>
          <a:xfrm>
            <a:off x="1007113" y="5795675"/>
            <a:ext cx="1502972" cy="276999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r>
              <a:rPr lang="en-US" sz="1200" dirty="0">
                <a:latin typeface="Segoe Condensed" panose="020B0606040200020203" pitchFamily="34" charset="0"/>
                <a:cs typeface="Segoe UI Light" panose="020B0502040204020203" pitchFamily="34" charset="0"/>
              </a:rPr>
              <a:t>Digital Input/output Pin</a:t>
            </a:r>
          </a:p>
        </p:txBody>
      </p:sp>
      <p:sp>
        <p:nvSpPr>
          <p:cNvPr id="67" name="Rounded Rectangle 66">
            <a:extLst>
              <a:ext uri="{FF2B5EF4-FFF2-40B4-BE49-F238E27FC236}">
                <a16:creationId xmlns:a16="http://schemas.microsoft.com/office/drawing/2014/main" id="{30FAAF76-570D-604A-9C25-A6E5D661A7D1}"/>
              </a:ext>
            </a:extLst>
          </p:cNvPr>
          <p:cNvSpPr/>
          <p:nvPr/>
        </p:nvSpPr>
        <p:spPr>
          <a:xfrm>
            <a:off x="419814" y="6129590"/>
            <a:ext cx="572111" cy="210263"/>
          </a:xfrm>
          <a:prstGeom prst="roundRect">
            <a:avLst/>
          </a:prstGeom>
          <a:solidFill>
            <a:srgbClr val="7030A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PWM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FDFF47B5-62C4-704A-A1CF-FC41E0BB3D35}"/>
              </a:ext>
            </a:extLst>
          </p:cNvPr>
          <p:cNvSpPr txBox="1"/>
          <p:nvPr/>
        </p:nvSpPr>
        <p:spPr>
          <a:xfrm>
            <a:off x="1007113" y="6096221"/>
            <a:ext cx="1711183" cy="461665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r>
              <a:rPr lang="en-US" sz="1200" dirty="0">
                <a:latin typeface="Segoe Condensed" panose="020B0606040200020203" pitchFamily="34" charset="0"/>
                <a:cs typeface="Segoe UI Light" panose="020B0502040204020203" pitchFamily="34" charset="0"/>
              </a:rPr>
              <a:t>Supports Analog Out via Pulse Width Modulation</a:t>
            </a:r>
          </a:p>
        </p:txBody>
      </p:sp>
      <p:sp>
        <p:nvSpPr>
          <p:cNvPr id="69" name="Rounded Rectangle 68">
            <a:extLst>
              <a:ext uri="{FF2B5EF4-FFF2-40B4-BE49-F238E27FC236}">
                <a16:creationId xmlns:a16="http://schemas.microsoft.com/office/drawing/2014/main" id="{CA1E129F-41DB-D54C-B1E2-D77DE49A48C3}"/>
              </a:ext>
            </a:extLst>
          </p:cNvPr>
          <p:cNvSpPr/>
          <p:nvPr/>
        </p:nvSpPr>
        <p:spPr>
          <a:xfrm>
            <a:off x="419814" y="5546728"/>
            <a:ext cx="572111" cy="210263"/>
          </a:xfrm>
          <a:prstGeom prst="roundRect">
            <a:avLst/>
          </a:prstGeom>
          <a:solidFill>
            <a:srgbClr val="62913F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AX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15F7536-6F63-C04E-99FF-2FF050342A98}"/>
              </a:ext>
            </a:extLst>
          </p:cNvPr>
          <p:cNvSpPr txBox="1"/>
          <p:nvPr/>
        </p:nvSpPr>
        <p:spPr>
          <a:xfrm>
            <a:off x="1007113" y="5513360"/>
            <a:ext cx="1317812" cy="276999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r>
              <a:rPr lang="en-US" sz="1200" dirty="0">
                <a:latin typeface="Segoe Condensed" panose="020B0606040200020203" pitchFamily="34" charset="0"/>
                <a:cs typeface="Segoe UI Light" panose="020B0502040204020203" pitchFamily="34" charset="0"/>
              </a:rPr>
              <a:t>Analog Input Pin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D182B36-9DD5-7848-876C-04C51B3DDCDB}"/>
              </a:ext>
            </a:extLst>
          </p:cNvPr>
          <p:cNvSpPr txBox="1"/>
          <p:nvPr/>
        </p:nvSpPr>
        <p:spPr>
          <a:xfrm>
            <a:off x="401971" y="5202924"/>
            <a:ext cx="1938144" cy="307777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pPr algn="ctr"/>
            <a:r>
              <a:rPr lang="en-US" sz="1400" b="1" dirty="0">
                <a:latin typeface="Segoe Condensed" panose="020B0606040200020203" pitchFamily="34" charset="0"/>
                <a:cs typeface="Segoe UI Light" panose="020B0502040204020203" pitchFamily="34" charset="0"/>
              </a:rPr>
              <a:t>Legend</a:t>
            </a:r>
          </a:p>
        </p:txBody>
      </p:sp>
    </p:spTree>
    <p:extLst>
      <p:ext uri="{BB962C8B-B14F-4D97-AF65-F5344CB8AC3E}">
        <p14:creationId xmlns:p14="http://schemas.microsoft.com/office/powerpoint/2010/main" val="18829985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ED09C-B9C9-43D4-87FD-03DBF6F66B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8D68B-374E-4812-A91D-3BE582B88C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023917-32C3-4010-9C8D-1AAFCC33920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C5F1AD41-EEAE-462F-9081-BC787E8343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588" y="0"/>
            <a:ext cx="6854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5007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CAB97-2394-4C66-804D-7CBBC4869E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4B01C2-CC2A-4F46-BB86-DB7C3F42D6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925352-E3A0-4BAF-A3D8-79BA4E28382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194" name="Picture 2">
            <a:extLst>
              <a:ext uri="{FF2B5EF4-FFF2-40B4-BE49-F238E27FC236}">
                <a16:creationId xmlns:a16="http://schemas.microsoft.com/office/drawing/2014/main" id="{4B6BDFA4-4A06-4193-A497-DF7A8BC9B5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8588" y="0"/>
            <a:ext cx="6854825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73641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742C3-A8C7-4C75-911C-306359724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48230-4B5D-4FA1-AF6D-A26B1D52FC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CDF680B-623E-41BB-A2EF-AE061070F90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Adafruit Huzzah32">
            <a:extLst>
              <a:ext uri="{FF2B5EF4-FFF2-40B4-BE49-F238E27FC236}">
                <a16:creationId xmlns:a16="http://schemas.microsoft.com/office/drawing/2014/main" id="{B2E5F0C2-AB27-41BF-A8EC-1B525F737D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179443" y="-1139687"/>
            <a:ext cx="14197634" cy="8676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47443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F3560267-5435-C0A0-4AC6-0AA2C291CA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825" y="0"/>
            <a:ext cx="1092835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588617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Adafruit Feather Huzzah32 | Make: DIY Projects and Ideas for Makers">
            <a:extLst>
              <a:ext uri="{FF2B5EF4-FFF2-40B4-BE49-F238E27FC236}">
                <a16:creationId xmlns:a16="http://schemas.microsoft.com/office/drawing/2014/main" id="{84AFE455-8F6A-43F5-915F-F0966B56AF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9013" y="0"/>
            <a:ext cx="1021238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1586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9BFE3A1C-16C3-451F-AEB4-AEF5693A32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763993" y="1916900"/>
            <a:ext cx="6333401" cy="302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21F8DF2-1DA2-450E-989F-AFE22C4C6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1784" y="4064620"/>
            <a:ext cx="2755360" cy="1312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7454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E21F8DF2-1DA2-450E-989F-AFE22C4C6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1784" y="4064620"/>
            <a:ext cx="2755360" cy="1312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1AC87D3-4F75-4E4B-AFC7-F18CC96E99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5" t="3647" r="1666" b="4346"/>
          <a:stretch/>
        </p:blipFill>
        <p:spPr bwMode="auto">
          <a:xfrm rot="16200000">
            <a:off x="2667001" y="1865991"/>
            <a:ext cx="6858000" cy="3126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DD957BA4-95EF-400A-9C52-4994A059C5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V="1">
            <a:off x="-2928001" y="1679912"/>
            <a:ext cx="6333401" cy="302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F7CC1272-4868-4322-B2F3-2083A2DD13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9619958" y="1163427"/>
            <a:ext cx="3830355" cy="182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50">
            <a:extLst>
              <a:ext uri="{FF2B5EF4-FFF2-40B4-BE49-F238E27FC236}">
                <a16:creationId xmlns:a16="http://schemas.microsoft.com/office/drawing/2014/main" id="{C5F89DFB-D5F5-46CE-9AF0-26C8C5B9AB43}"/>
              </a:ext>
            </a:extLst>
          </p:cNvPr>
          <p:cNvSpPr/>
          <p:nvPr/>
        </p:nvSpPr>
        <p:spPr>
          <a:xfrm>
            <a:off x="8047432" y="4791733"/>
            <a:ext cx="2521757" cy="258794"/>
          </a:xfrm>
          <a:prstGeom prst="roundRect">
            <a:avLst/>
          </a:prstGeom>
          <a:solidFill>
            <a:srgbClr val="231815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Common ground for power and logic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84CD7A7-3C30-4018-91D7-5CE5AF67E080}"/>
              </a:ext>
            </a:extLst>
          </p:cNvPr>
          <p:cNvCxnSpPr/>
          <p:nvPr/>
        </p:nvCxnSpPr>
        <p:spPr>
          <a:xfrm>
            <a:off x="7769202" y="4927600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50">
            <a:extLst>
              <a:ext uri="{FF2B5EF4-FFF2-40B4-BE49-F238E27FC236}">
                <a16:creationId xmlns:a16="http://schemas.microsoft.com/office/drawing/2014/main" id="{F25002F5-806B-4E23-9E5F-A125C596A21A}"/>
              </a:ext>
            </a:extLst>
          </p:cNvPr>
          <p:cNvSpPr/>
          <p:nvPr/>
        </p:nvSpPr>
        <p:spPr>
          <a:xfrm>
            <a:off x="8047433" y="5132844"/>
            <a:ext cx="1828800" cy="258794"/>
          </a:xfrm>
          <a:prstGeom prst="round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No connect pin (not used)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EA05FEB-DB5C-4926-A1BA-A701B53801D9}"/>
              </a:ext>
            </a:extLst>
          </p:cNvPr>
          <p:cNvCxnSpPr/>
          <p:nvPr/>
        </p:nvCxnSpPr>
        <p:spPr>
          <a:xfrm>
            <a:off x="7769202" y="5268711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50">
            <a:extLst>
              <a:ext uri="{FF2B5EF4-FFF2-40B4-BE49-F238E27FC236}">
                <a16:creationId xmlns:a16="http://schemas.microsoft.com/office/drawing/2014/main" id="{EC6F28EB-03FD-492A-BF8F-002568095308}"/>
              </a:ext>
            </a:extLst>
          </p:cNvPr>
          <p:cNvSpPr/>
          <p:nvPr/>
        </p:nvSpPr>
        <p:spPr>
          <a:xfrm>
            <a:off x="8051220" y="5799594"/>
            <a:ext cx="2946980" cy="258794"/>
          </a:xfrm>
          <a:prstGeom prst="roundRect">
            <a:avLst/>
          </a:prstGeom>
          <a:solidFill>
            <a:schemeClr val="tx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Drive LOW to reset (or press Reset button)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A4B8FC-231D-40AA-B066-64805001B676}"/>
              </a:ext>
            </a:extLst>
          </p:cNvPr>
          <p:cNvCxnSpPr/>
          <p:nvPr/>
        </p:nvCxnSpPr>
        <p:spPr>
          <a:xfrm>
            <a:off x="7769202" y="5935461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50">
            <a:extLst>
              <a:ext uri="{FF2B5EF4-FFF2-40B4-BE49-F238E27FC236}">
                <a16:creationId xmlns:a16="http://schemas.microsoft.com/office/drawing/2014/main" id="{B77673FB-A638-4D25-AE16-1FF61E2A0E12}"/>
              </a:ext>
            </a:extLst>
          </p:cNvPr>
          <p:cNvSpPr/>
          <p:nvPr/>
        </p:nvSpPr>
        <p:spPr>
          <a:xfrm>
            <a:off x="8047432" y="5461913"/>
            <a:ext cx="4144567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3.3V output from on-board regulator. Can supply up to 500mA.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7331939-9CA6-41A8-BA49-23944219F48D}"/>
              </a:ext>
            </a:extLst>
          </p:cNvPr>
          <p:cNvCxnSpPr/>
          <p:nvPr/>
        </p:nvCxnSpPr>
        <p:spPr>
          <a:xfrm>
            <a:off x="7769202" y="5597780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50">
            <a:extLst>
              <a:ext uri="{FF2B5EF4-FFF2-40B4-BE49-F238E27FC236}">
                <a16:creationId xmlns:a16="http://schemas.microsoft.com/office/drawing/2014/main" id="{34BE05C3-8D94-49AD-82B1-A342CC2FE565}"/>
              </a:ext>
            </a:extLst>
          </p:cNvPr>
          <p:cNvSpPr/>
          <p:nvPr/>
        </p:nvSpPr>
        <p:spPr>
          <a:xfrm>
            <a:off x="8039734" y="4467059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0FAD1F-F185-4D23-932B-BAA06398D4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0799" y="-3072809"/>
            <a:ext cx="1799303" cy="25943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8E240E-13A3-44E6-A018-0923EFECCF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9742" y="7642623"/>
            <a:ext cx="11658600" cy="1028700"/>
          </a:xfrm>
          <a:prstGeom prst="rect">
            <a:avLst/>
          </a:prstGeom>
        </p:spPr>
      </p:pic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E7D1CE09-49DA-4961-8922-B0D3A8525372}"/>
              </a:ext>
            </a:extLst>
          </p:cNvPr>
          <p:cNvSpPr/>
          <p:nvPr/>
        </p:nvSpPr>
        <p:spPr>
          <a:xfrm>
            <a:off x="8844146" y="446194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A0 ADC#2</a:t>
            </a:r>
          </a:p>
        </p:txBody>
      </p:sp>
      <p:sp>
        <p:nvSpPr>
          <p:cNvPr id="22" name="Rounded Rectangle 50">
            <a:extLst>
              <a:ext uri="{FF2B5EF4-FFF2-40B4-BE49-F238E27FC236}">
                <a16:creationId xmlns:a16="http://schemas.microsoft.com/office/drawing/2014/main" id="{20C8AFF9-7F3F-46FB-9DAA-779CD0675FC3}"/>
              </a:ext>
            </a:extLst>
          </p:cNvPr>
          <p:cNvSpPr/>
          <p:nvPr/>
        </p:nvSpPr>
        <p:spPr>
          <a:xfrm>
            <a:off x="8039734" y="4129379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#25</a:t>
            </a:r>
          </a:p>
        </p:txBody>
      </p:sp>
      <p:sp>
        <p:nvSpPr>
          <p:cNvPr id="24" name="Rounded Rectangle 50">
            <a:extLst>
              <a:ext uri="{FF2B5EF4-FFF2-40B4-BE49-F238E27FC236}">
                <a16:creationId xmlns:a16="http://schemas.microsoft.com/office/drawing/2014/main" id="{03E1A57C-2841-4904-A21A-549F80934959}"/>
              </a:ext>
            </a:extLst>
          </p:cNvPr>
          <p:cNvSpPr/>
          <p:nvPr/>
        </p:nvSpPr>
        <p:spPr>
          <a:xfrm>
            <a:off x="8844146" y="412426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 ADC#2</a:t>
            </a:r>
          </a:p>
        </p:txBody>
      </p:sp>
      <p:sp>
        <p:nvSpPr>
          <p:cNvPr id="25" name="Rounded Rectangle 50">
            <a:extLst>
              <a:ext uri="{FF2B5EF4-FFF2-40B4-BE49-F238E27FC236}">
                <a16:creationId xmlns:a16="http://schemas.microsoft.com/office/drawing/2014/main" id="{1285F7F6-5F1F-406A-97AE-AE47C6514F65}"/>
              </a:ext>
            </a:extLst>
          </p:cNvPr>
          <p:cNvSpPr/>
          <p:nvPr/>
        </p:nvSpPr>
        <p:spPr>
          <a:xfrm>
            <a:off x="8039734" y="3801687"/>
            <a:ext cx="640080" cy="258794"/>
          </a:xfrm>
          <a:prstGeom prst="roundRect">
            <a:avLst/>
          </a:prstGeom>
          <a:solidFill>
            <a:srgbClr val="D354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 #34</a:t>
            </a:r>
          </a:p>
        </p:txBody>
      </p:sp>
      <p:sp>
        <p:nvSpPr>
          <p:cNvPr id="27" name="Rounded Rectangle 50">
            <a:extLst>
              <a:ext uri="{FF2B5EF4-FFF2-40B4-BE49-F238E27FC236}">
                <a16:creationId xmlns:a16="http://schemas.microsoft.com/office/drawing/2014/main" id="{DAF6526C-5078-4DFD-B2D2-5456D2D47443}"/>
              </a:ext>
            </a:extLst>
          </p:cNvPr>
          <p:cNvSpPr/>
          <p:nvPr/>
        </p:nvSpPr>
        <p:spPr>
          <a:xfrm>
            <a:off x="8737816" y="3796574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A2 ADC#1</a:t>
            </a:r>
          </a:p>
        </p:txBody>
      </p:sp>
      <p:sp>
        <p:nvSpPr>
          <p:cNvPr id="28" name="Rounded Rectangle 50">
            <a:extLst>
              <a:ext uri="{FF2B5EF4-FFF2-40B4-BE49-F238E27FC236}">
                <a16:creationId xmlns:a16="http://schemas.microsoft.com/office/drawing/2014/main" id="{F0EA45D4-7E6E-4010-B587-29109D2A4E44}"/>
              </a:ext>
            </a:extLst>
          </p:cNvPr>
          <p:cNvSpPr/>
          <p:nvPr/>
        </p:nvSpPr>
        <p:spPr>
          <a:xfrm>
            <a:off x="8039734" y="3444472"/>
            <a:ext cx="640080" cy="258794"/>
          </a:xfrm>
          <a:prstGeom prst="roundRect">
            <a:avLst/>
          </a:prstGeom>
          <a:solidFill>
            <a:srgbClr val="D354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 #39</a:t>
            </a:r>
          </a:p>
        </p:txBody>
      </p:sp>
      <p:sp>
        <p:nvSpPr>
          <p:cNvPr id="30" name="Rounded Rectangle 50">
            <a:extLst>
              <a:ext uri="{FF2B5EF4-FFF2-40B4-BE49-F238E27FC236}">
                <a16:creationId xmlns:a16="http://schemas.microsoft.com/office/drawing/2014/main" id="{1EAF390B-3C76-42F5-9C76-8118391ED4D5}"/>
              </a:ext>
            </a:extLst>
          </p:cNvPr>
          <p:cNvSpPr/>
          <p:nvPr/>
        </p:nvSpPr>
        <p:spPr>
          <a:xfrm>
            <a:off x="8737816" y="3439359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A3 ADC#1</a:t>
            </a:r>
          </a:p>
        </p:txBody>
      </p:sp>
      <p:sp>
        <p:nvSpPr>
          <p:cNvPr id="31" name="Rounded Rectangle 50">
            <a:extLst>
              <a:ext uri="{FF2B5EF4-FFF2-40B4-BE49-F238E27FC236}">
                <a16:creationId xmlns:a16="http://schemas.microsoft.com/office/drawing/2014/main" id="{DF2D4A02-AB11-481E-9B74-EC07790C6A67}"/>
              </a:ext>
            </a:extLst>
          </p:cNvPr>
          <p:cNvSpPr/>
          <p:nvPr/>
        </p:nvSpPr>
        <p:spPr>
          <a:xfrm>
            <a:off x="8039734" y="3086259"/>
            <a:ext cx="640080" cy="258794"/>
          </a:xfrm>
          <a:prstGeom prst="roundRect">
            <a:avLst/>
          </a:prstGeom>
          <a:solidFill>
            <a:srgbClr val="D354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 #36</a:t>
            </a:r>
          </a:p>
        </p:txBody>
      </p:sp>
      <p:sp>
        <p:nvSpPr>
          <p:cNvPr id="33" name="Rounded Rectangle 50">
            <a:extLst>
              <a:ext uri="{FF2B5EF4-FFF2-40B4-BE49-F238E27FC236}">
                <a16:creationId xmlns:a16="http://schemas.microsoft.com/office/drawing/2014/main" id="{5B75EA64-B5D6-4D2A-B917-E298A2D08623}"/>
              </a:ext>
            </a:extLst>
          </p:cNvPr>
          <p:cNvSpPr/>
          <p:nvPr/>
        </p:nvSpPr>
        <p:spPr>
          <a:xfrm>
            <a:off x="8742316" y="308114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A4 ADC#1</a:t>
            </a:r>
          </a:p>
        </p:txBody>
      </p:sp>
      <p:sp>
        <p:nvSpPr>
          <p:cNvPr id="37" name="Rounded Rectangle 50">
            <a:extLst>
              <a:ext uri="{FF2B5EF4-FFF2-40B4-BE49-F238E27FC236}">
                <a16:creationId xmlns:a16="http://schemas.microsoft.com/office/drawing/2014/main" id="{CBA7CB09-0A2F-42DA-9B33-50C9D0A76610}"/>
              </a:ext>
            </a:extLst>
          </p:cNvPr>
          <p:cNvSpPr/>
          <p:nvPr/>
        </p:nvSpPr>
        <p:spPr>
          <a:xfrm>
            <a:off x="8039734" y="275192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#4</a:t>
            </a:r>
          </a:p>
        </p:txBody>
      </p:sp>
      <p:sp>
        <p:nvSpPr>
          <p:cNvPr id="39" name="Rounded Rectangle 50">
            <a:extLst>
              <a:ext uri="{FF2B5EF4-FFF2-40B4-BE49-F238E27FC236}">
                <a16:creationId xmlns:a16="http://schemas.microsoft.com/office/drawing/2014/main" id="{E7952DB8-1D91-45BE-A829-F42CC6A00D9C}"/>
              </a:ext>
            </a:extLst>
          </p:cNvPr>
          <p:cNvSpPr/>
          <p:nvPr/>
        </p:nvSpPr>
        <p:spPr>
          <a:xfrm>
            <a:off x="8833513" y="2746809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A5 ADC#2</a:t>
            </a:r>
          </a:p>
        </p:txBody>
      </p:sp>
      <p:sp>
        <p:nvSpPr>
          <p:cNvPr id="40" name="Rounded Rectangle 50">
            <a:extLst>
              <a:ext uri="{FF2B5EF4-FFF2-40B4-BE49-F238E27FC236}">
                <a16:creationId xmlns:a16="http://schemas.microsoft.com/office/drawing/2014/main" id="{30378038-A869-4651-B5C1-CB30D9E56E20}"/>
              </a:ext>
            </a:extLst>
          </p:cNvPr>
          <p:cNvSpPr/>
          <p:nvPr/>
        </p:nvSpPr>
        <p:spPr>
          <a:xfrm>
            <a:off x="8039734" y="241599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#5</a:t>
            </a:r>
          </a:p>
        </p:txBody>
      </p:sp>
      <p:sp>
        <p:nvSpPr>
          <p:cNvPr id="43" name="Rounded Rectangle 50">
            <a:extLst>
              <a:ext uri="{FF2B5EF4-FFF2-40B4-BE49-F238E27FC236}">
                <a16:creationId xmlns:a16="http://schemas.microsoft.com/office/drawing/2014/main" id="{E0424A51-3E07-47F7-A2F9-D325F333BF7B}"/>
              </a:ext>
            </a:extLst>
          </p:cNvPr>
          <p:cNvSpPr/>
          <p:nvPr/>
        </p:nvSpPr>
        <p:spPr>
          <a:xfrm>
            <a:off x="8039734" y="2077925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#18</a:t>
            </a:r>
          </a:p>
        </p:txBody>
      </p:sp>
      <p:sp>
        <p:nvSpPr>
          <p:cNvPr id="45" name="Rounded Rectangle 50">
            <a:extLst>
              <a:ext uri="{FF2B5EF4-FFF2-40B4-BE49-F238E27FC236}">
                <a16:creationId xmlns:a16="http://schemas.microsoft.com/office/drawing/2014/main" id="{2173F207-2299-4518-9F17-29A12115E0FB}"/>
              </a:ext>
            </a:extLst>
          </p:cNvPr>
          <p:cNvSpPr/>
          <p:nvPr/>
        </p:nvSpPr>
        <p:spPr>
          <a:xfrm>
            <a:off x="8039734" y="1729460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#19</a:t>
            </a:r>
          </a:p>
        </p:txBody>
      </p:sp>
      <p:sp>
        <p:nvSpPr>
          <p:cNvPr id="47" name="Rounded Rectangle 50">
            <a:extLst>
              <a:ext uri="{FF2B5EF4-FFF2-40B4-BE49-F238E27FC236}">
                <a16:creationId xmlns:a16="http://schemas.microsoft.com/office/drawing/2014/main" id="{A7DB05EB-1E2D-4D9F-893B-77A7B1E43E1B}"/>
              </a:ext>
            </a:extLst>
          </p:cNvPr>
          <p:cNvSpPr/>
          <p:nvPr/>
        </p:nvSpPr>
        <p:spPr>
          <a:xfrm>
            <a:off x="8039734" y="140629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#16</a:t>
            </a:r>
          </a:p>
        </p:txBody>
      </p:sp>
      <p:sp>
        <p:nvSpPr>
          <p:cNvPr id="49" name="Rounded Rectangle 50">
            <a:extLst>
              <a:ext uri="{FF2B5EF4-FFF2-40B4-BE49-F238E27FC236}">
                <a16:creationId xmlns:a16="http://schemas.microsoft.com/office/drawing/2014/main" id="{E7CF3FC3-6706-421C-B01F-E5FE2FBDD2AA}"/>
              </a:ext>
            </a:extLst>
          </p:cNvPr>
          <p:cNvSpPr/>
          <p:nvPr/>
        </p:nvSpPr>
        <p:spPr>
          <a:xfrm>
            <a:off x="8039734" y="1071205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#17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4C4EE76E-B147-4552-B70D-C31E0906A060}"/>
              </a:ext>
            </a:extLst>
          </p:cNvPr>
          <p:cNvSpPr/>
          <p:nvPr/>
        </p:nvSpPr>
        <p:spPr>
          <a:xfrm>
            <a:off x="8039734" y="72321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#21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812D575-E767-4C02-A69B-07A81B1D56D8}"/>
              </a:ext>
            </a:extLst>
          </p:cNvPr>
          <p:cNvGrpSpPr/>
          <p:nvPr/>
        </p:nvGrpSpPr>
        <p:grpSpPr>
          <a:xfrm>
            <a:off x="7769202" y="859083"/>
            <a:ext cx="274320" cy="3743843"/>
            <a:chOff x="7769202" y="859083"/>
            <a:chExt cx="274320" cy="3743843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A141FE5-F826-4FE4-B7A3-4ED5794421AF}"/>
                </a:ext>
              </a:extLst>
            </p:cNvPr>
            <p:cNvCxnSpPr/>
            <p:nvPr/>
          </p:nvCxnSpPr>
          <p:spPr>
            <a:xfrm>
              <a:off x="7769202" y="460292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0FE8431-BCB4-4753-AF71-4F3ECA3774F3}"/>
                </a:ext>
              </a:extLst>
            </p:cNvPr>
            <p:cNvCxnSpPr/>
            <p:nvPr/>
          </p:nvCxnSpPr>
          <p:spPr>
            <a:xfrm>
              <a:off x="7769202" y="426524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651B936-CF27-4516-812B-3B2E22784FCD}"/>
                </a:ext>
              </a:extLst>
            </p:cNvPr>
            <p:cNvCxnSpPr/>
            <p:nvPr/>
          </p:nvCxnSpPr>
          <p:spPr>
            <a:xfrm>
              <a:off x="7769202" y="3937554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2F2FB28-4DA8-4A2F-9468-E0B225D7B0EA}"/>
                </a:ext>
              </a:extLst>
            </p:cNvPr>
            <p:cNvCxnSpPr/>
            <p:nvPr/>
          </p:nvCxnSpPr>
          <p:spPr>
            <a:xfrm>
              <a:off x="7769202" y="358033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7625E54-9070-4F4E-8EAA-282D0C263EE5}"/>
                </a:ext>
              </a:extLst>
            </p:cNvPr>
            <p:cNvCxnSpPr/>
            <p:nvPr/>
          </p:nvCxnSpPr>
          <p:spPr>
            <a:xfrm>
              <a:off x="7769202" y="322212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52349C1-F8CD-4BB1-9E7A-0BB63F49E088}"/>
                </a:ext>
              </a:extLst>
            </p:cNvPr>
            <p:cNvCxnSpPr/>
            <p:nvPr/>
          </p:nvCxnSpPr>
          <p:spPr>
            <a:xfrm>
              <a:off x="7769202" y="288778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28B7652-D8DA-493F-ADE8-EB17EDF96BEE}"/>
                </a:ext>
              </a:extLst>
            </p:cNvPr>
            <p:cNvCxnSpPr/>
            <p:nvPr/>
          </p:nvCxnSpPr>
          <p:spPr>
            <a:xfrm>
              <a:off x="7769202" y="255185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304DF03-18E8-47B9-B185-3DEF066F5393}"/>
                </a:ext>
              </a:extLst>
            </p:cNvPr>
            <p:cNvCxnSpPr/>
            <p:nvPr/>
          </p:nvCxnSpPr>
          <p:spPr>
            <a:xfrm>
              <a:off x="7769202" y="221379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5BC72C5-5E57-48EB-9756-03CBF02E7160}"/>
                </a:ext>
              </a:extLst>
            </p:cNvPr>
            <p:cNvCxnSpPr/>
            <p:nvPr/>
          </p:nvCxnSpPr>
          <p:spPr>
            <a:xfrm>
              <a:off x="7769202" y="186532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EA9077C9-5335-432D-B1FA-ABCE78ECE209}"/>
                </a:ext>
              </a:extLst>
            </p:cNvPr>
            <p:cNvCxnSpPr/>
            <p:nvPr/>
          </p:nvCxnSpPr>
          <p:spPr>
            <a:xfrm>
              <a:off x="7769202" y="1542163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FCC883A-E209-42D1-A7A2-5DDB720EC2FD}"/>
                </a:ext>
              </a:extLst>
            </p:cNvPr>
            <p:cNvCxnSpPr/>
            <p:nvPr/>
          </p:nvCxnSpPr>
          <p:spPr>
            <a:xfrm>
              <a:off x="7769202" y="120707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920FD74-47FB-4DE7-9AC8-B8B35147FD75}"/>
                </a:ext>
              </a:extLst>
            </p:cNvPr>
            <p:cNvCxnSpPr/>
            <p:nvPr/>
          </p:nvCxnSpPr>
          <p:spPr>
            <a:xfrm>
              <a:off x="7769202" y="859083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A542F856-0F79-485E-90E7-085F33E572CE}"/>
              </a:ext>
            </a:extLst>
          </p:cNvPr>
          <p:cNvCxnSpPr/>
          <p:nvPr/>
        </p:nvCxnSpPr>
        <p:spPr>
          <a:xfrm flipH="1">
            <a:off x="4139627" y="858734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ounded Rectangle 50">
            <a:extLst>
              <a:ext uri="{FF2B5EF4-FFF2-40B4-BE49-F238E27FC236}">
                <a16:creationId xmlns:a16="http://schemas.microsoft.com/office/drawing/2014/main" id="{C2F27360-B199-42B0-A2DB-0066A3494F6B}"/>
              </a:ext>
            </a:extLst>
          </p:cNvPr>
          <p:cNvSpPr/>
          <p:nvPr/>
        </p:nvSpPr>
        <p:spPr>
          <a:xfrm>
            <a:off x="3425042" y="72696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#23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4095C12-FE96-4F93-A824-54785A26CE9F}"/>
              </a:ext>
            </a:extLst>
          </p:cNvPr>
          <p:cNvCxnSpPr/>
          <p:nvPr/>
        </p:nvCxnSpPr>
        <p:spPr>
          <a:xfrm flipH="1">
            <a:off x="4139627" y="119983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ounded Rectangle 50">
            <a:extLst>
              <a:ext uri="{FF2B5EF4-FFF2-40B4-BE49-F238E27FC236}">
                <a16:creationId xmlns:a16="http://schemas.microsoft.com/office/drawing/2014/main" id="{1F4BB7C9-4A1D-4331-B88E-3D189985C4A2}"/>
              </a:ext>
            </a:extLst>
          </p:cNvPr>
          <p:cNvSpPr/>
          <p:nvPr/>
        </p:nvSpPr>
        <p:spPr>
          <a:xfrm>
            <a:off x="3425042" y="1065154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#22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CB99C33F-C020-40C1-A9FD-2D299062B4F2}"/>
              </a:ext>
            </a:extLst>
          </p:cNvPr>
          <p:cNvCxnSpPr/>
          <p:nvPr/>
        </p:nvCxnSpPr>
        <p:spPr>
          <a:xfrm flipH="1">
            <a:off x="4139627" y="153030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50">
            <a:extLst>
              <a:ext uri="{FF2B5EF4-FFF2-40B4-BE49-F238E27FC236}">
                <a16:creationId xmlns:a16="http://schemas.microsoft.com/office/drawing/2014/main" id="{519DB894-0315-4C8F-99FA-E1FAA7489155}"/>
              </a:ext>
            </a:extLst>
          </p:cNvPr>
          <p:cNvSpPr/>
          <p:nvPr/>
        </p:nvSpPr>
        <p:spPr>
          <a:xfrm>
            <a:off x="3425042" y="140334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#14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C224622F-A3C2-4F60-9FE4-B0FB6EE87B1D}"/>
              </a:ext>
            </a:extLst>
          </p:cNvPr>
          <p:cNvCxnSpPr/>
          <p:nvPr/>
        </p:nvCxnSpPr>
        <p:spPr>
          <a:xfrm flipH="1">
            <a:off x="4145759" y="189432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ounded Rectangle 50">
            <a:extLst>
              <a:ext uri="{FF2B5EF4-FFF2-40B4-BE49-F238E27FC236}">
                <a16:creationId xmlns:a16="http://schemas.microsoft.com/office/drawing/2014/main" id="{DA0D6512-FE6D-4484-8E94-4D08F4AEECAE}"/>
              </a:ext>
            </a:extLst>
          </p:cNvPr>
          <p:cNvSpPr/>
          <p:nvPr/>
        </p:nvSpPr>
        <p:spPr>
          <a:xfrm>
            <a:off x="3431174" y="1741538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#32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6DADAC6E-04F7-42EB-BE13-6B61F7C14F8E}"/>
              </a:ext>
            </a:extLst>
          </p:cNvPr>
          <p:cNvCxnSpPr/>
          <p:nvPr/>
        </p:nvCxnSpPr>
        <p:spPr>
          <a:xfrm flipH="1">
            <a:off x="4145759" y="2235425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ounded Rectangle 50">
            <a:extLst>
              <a:ext uri="{FF2B5EF4-FFF2-40B4-BE49-F238E27FC236}">
                <a16:creationId xmlns:a16="http://schemas.microsoft.com/office/drawing/2014/main" id="{761C1511-FDCC-4BDA-AFE0-CDCA3012FDB1}"/>
              </a:ext>
            </a:extLst>
          </p:cNvPr>
          <p:cNvSpPr/>
          <p:nvPr/>
        </p:nvSpPr>
        <p:spPr>
          <a:xfrm>
            <a:off x="3431174" y="2079730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#15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3569AFB-C928-4C9C-9286-BF34F2B5CEFC}"/>
              </a:ext>
            </a:extLst>
          </p:cNvPr>
          <p:cNvCxnSpPr/>
          <p:nvPr/>
        </p:nvCxnSpPr>
        <p:spPr>
          <a:xfrm flipH="1">
            <a:off x="4145759" y="255526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ounded Rectangle 50">
            <a:extLst>
              <a:ext uri="{FF2B5EF4-FFF2-40B4-BE49-F238E27FC236}">
                <a16:creationId xmlns:a16="http://schemas.microsoft.com/office/drawing/2014/main" id="{C21AAE8A-5FCF-4795-8B5F-D5299DB30091}"/>
              </a:ext>
            </a:extLst>
          </p:cNvPr>
          <p:cNvSpPr/>
          <p:nvPr/>
        </p:nvSpPr>
        <p:spPr>
          <a:xfrm>
            <a:off x="3431174" y="241792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#33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7366453-7AEC-426B-8626-90A7B8F28365}"/>
              </a:ext>
            </a:extLst>
          </p:cNvPr>
          <p:cNvCxnSpPr/>
          <p:nvPr/>
        </p:nvCxnSpPr>
        <p:spPr>
          <a:xfrm flipH="1">
            <a:off x="4151358" y="2892696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ounded Rectangle 50">
            <a:extLst>
              <a:ext uri="{FF2B5EF4-FFF2-40B4-BE49-F238E27FC236}">
                <a16:creationId xmlns:a16="http://schemas.microsoft.com/office/drawing/2014/main" id="{FAB230E3-1833-4730-A5B5-BAE8CBCEE75D}"/>
              </a:ext>
            </a:extLst>
          </p:cNvPr>
          <p:cNvSpPr/>
          <p:nvPr/>
        </p:nvSpPr>
        <p:spPr>
          <a:xfrm>
            <a:off x="3436773" y="2756114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#27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F229AB1F-C3B1-48B0-8FC0-FF2B1E315397}"/>
              </a:ext>
            </a:extLst>
          </p:cNvPr>
          <p:cNvCxnSpPr/>
          <p:nvPr/>
        </p:nvCxnSpPr>
        <p:spPr>
          <a:xfrm flipH="1">
            <a:off x="4151358" y="3233799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ounded Rectangle 50">
            <a:extLst>
              <a:ext uri="{FF2B5EF4-FFF2-40B4-BE49-F238E27FC236}">
                <a16:creationId xmlns:a16="http://schemas.microsoft.com/office/drawing/2014/main" id="{AF68F521-3CAD-4F13-801C-3D083233152C}"/>
              </a:ext>
            </a:extLst>
          </p:cNvPr>
          <p:cNvSpPr/>
          <p:nvPr/>
        </p:nvSpPr>
        <p:spPr>
          <a:xfrm>
            <a:off x="3436773" y="309430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#12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7BC5B48E-39B0-479C-8784-2176DC71FF0D}"/>
              </a:ext>
            </a:extLst>
          </p:cNvPr>
          <p:cNvCxnSpPr/>
          <p:nvPr/>
        </p:nvCxnSpPr>
        <p:spPr>
          <a:xfrm flipH="1">
            <a:off x="4151358" y="3564269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ounded Rectangle 50">
            <a:extLst>
              <a:ext uri="{FF2B5EF4-FFF2-40B4-BE49-F238E27FC236}">
                <a16:creationId xmlns:a16="http://schemas.microsoft.com/office/drawing/2014/main" id="{1405B863-346C-4904-A390-1EC063D9F40A}"/>
              </a:ext>
            </a:extLst>
          </p:cNvPr>
          <p:cNvSpPr/>
          <p:nvPr/>
        </p:nvSpPr>
        <p:spPr>
          <a:xfrm>
            <a:off x="3436773" y="3432497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#13</a:t>
            </a:r>
          </a:p>
        </p:txBody>
      </p:sp>
      <p:sp>
        <p:nvSpPr>
          <p:cNvPr id="95" name="Rounded Rectangle 50">
            <a:extLst>
              <a:ext uri="{FF2B5EF4-FFF2-40B4-BE49-F238E27FC236}">
                <a16:creationId xmlns:a16="http://schemas.microsoft.com/office/drawing/2014/main" id="{5AAB8C76-E594-4385-9ABB-7FF9B6CD07DE}"/>
              </a:ext>
            </a:extLst>
          </p:cNvPr>
          <p:cNvSpPr/>
          <p:nvPr/>
        </p:nvSpPr>
        <p:spPr>
          <a:xfrm>
            <a:off x="2497719" y="3432497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A12 ADC#2</a:t>
            </a:r>
          </a:p>
        </p:txBody>
      </p:sp>
      <p:sp>
        <p:nvSpPr>
          <p:cNvPr id="96" name="Rounded Rectangle 50">
            <a:extLst>
              <a:ext uri="{FF2B5EF4-FFF2-40B4-BE49-F238E27FC236}">
                <a16:creationId xmlns:a16="http://schemas.microsoft.com/office/drawing/2014/main" id="{6F346AA6-D904-4523-BF00-8D73B28633E6}"/>
              </a:ext>
            </a:extLst>
          </p:cNvPr>
          <p:cNvSpPr/>
          <p:nvPr/>
        </p:nvSpPr>
        <p:spPr>
          <a:xfrm>
            <a:off x="2497719" y="3094306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A11 ADC#2</a:t>
            </a:r>
          </a:p>
        </p:txBody>
      </p:sp>
      <p:sp>
        <p:nvSpPr>
          <p:cNvPr id="97" name="Rounded Rectangle 50">
            <a:extLst>
              <a:ext uri="{FF2B5EF4-FFF2-40B4-BE49-F238E27FC236}">
                <a16:creationId xmlns:a16="http://schemas.microsoft.com/office/drawing/2014/main" id="{F7A74807-B040-43AE-AF38-38F547E65475}"/>
              </a:ext>
            </a:extLst>
          </p:cNvPr>
          <p:cNvSpPr/>
          <p:nvPr/>
        </p:nvSpPr>
        <p:spPr>
          <a:xfrm>
            <a:off x="2497719" y="2756114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A10 ADC#2</a:t>
            </a:r>
          </a:p>
        </p:txBody>
      </p:sp>
      <p:sp>
        <p:nvSpPr>
          <p:cNvPr id="98" name="Rounded Rectangle 50">
            <a:extLst>
              <a:ext uri="{FF2B5EF4-FFF2-40B4-BE49-F238E27FC236}">
                <a16:creationId xmlns:a16="http://schemas.microsoft.com/office/drawing/2014/main" id="{C12EBE51-0D09-4BB8-9AA8-27AB7E21169B}"/>
              </a:ext>
            </a:extLst>
          </p:cNvPr>
          <p:cNvSpPr/>
          <p:nvPr/>
        </p:nvSpPr>
        <p:spPr>
          <a:xfrm>
            <a:off x="2497719" y="2417922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A9 ADC#1</a:t>
            </a:r>
          </a:p>
        </p:txBody>
      </p:sp>
      <p:sp>
        <p:nvSpPr>
          <p:cNvPr id="99" name="Rounded Rectangle 50">
            <a:extLst>
              <a:ext uri="{FF2B5EF4-FFF2-40B4-BE49-F238E27FC236}">
                <a16:creationId xmlns:a16="http://schemas.microsoft.com/office/drawing/2014/main" id="{65FBB663-A4A4-46FF-BBA5-21C898360986}"/>
              </a:ext>
            </a:extLst>
          </p:cNvPr>
          <p:cNvSpPr/>
          <p:nvPr/>
        </p:nvSpPr>
        <p:spPr>
          <a:xfrm>
            <a:off x="2497719" y="2079730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A8 ADC#2</a:t>
            </a:r>
          </a:p>
        </p:txBody>
      </p:sp>
      <p:sp>
        <p:nvSpPr>
          <p:cNvPr id="100" name="Rounded Rectangle 50">
            <a:extLst>
              <a:ext uri="{FF2B5EF4-FFF2-40B4-BE49-F238E27FC236}">
                <a16:creationId xmlns:a16="http://schemas.microsoft.com/office/drawing/2014/main" id="{289C5D29-C2F7-4777-A207-9A497481B595}"/>
              </a:ext>
            </a:extLst>
          </p:cNvPr>
          <p:cNvSpPr/>
          <p:nvPr/>
        </p:nvSpPr>
        <p:spPr>
          <a:xfrm>
            <a:off x="2497719" y="1741538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A7 ADC#1</a:t>
            </a:r>
          </a:p>
        </p:txBody>
      </p:sp>
      <p:sp>
        <p:nvSpPr>
          <p:cNvPr id="101" name="Rounded Rectangle 50">
            <a:extLst>
              <a:ext uri="{FF2B5EF4-FFF2-40B4-BE49-F238E27FC236}">
                <a16:creationId xmlns:a16="http://schemas.microsoft.com/office/drawing/2014/main" id="{39FC50ED-2021-477F-A019-5034B55C0CDA}"/>
              </a:ext>
            </a:extLst>
          </p:cNvPr>
          <p:cNvSpPr/>
          <p:nvPr/>
        </p:nvSpPr>
        <p:spPr>
          <a:xfrm>
            <a:off x="2501268" y="1406296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A6 ADC#2</a:t>
            </a: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D66006E2-0AF4-4FBC-A91C-99875129EC51}"/>
              </a:ext>
            </a:extLst>
          </p:cNvPr>
          <p:cNvCxnSpPr/>
          <p:nvPr/>
        </p:nvCxnSpPr>
        <p:spPr>
          <a:xfrm flipH="1">
            <a:off x="4151358" y="389407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ounded Rectangle 50">
            <a:extLst>
              <a:ext uri="{FF2B5EF4-FFF2-40B4-BE49-F238E27FC236}">
                <a16:creationId xmlns:a16="http://schemas.microsoft.com/office/drawing/2014/main" id="{49F7F5EC-0895-4361-AAEA-033AFA6207A6}"/>
              </a:ext>
            </a:extLst>
          </p:cNvPr>
          <p:cNvSpPr/>
          <p:nvPr/>
        </p:nvSpPr>
        <p:spPr>
          <a:xfrm>
            <a:off x="876453" y="3764675"/>
            <a:ext cx="3291840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Positive voltage from USB jack, if connected. ~5V</a:t>
            </a:r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C12BA04-0039-4420-8EC0-F9D1CD92F1CE}"/>
              </a:ext>
            </a:extLst>
          </p:cNvPr>
          <p:cNvCxnSpPr/>
          <p:nvPr/>
        </p:nvCxnSpPr>
        <p:spPr>
          <a:xfrm flipH="1">
            <a:off x="4155434" y="453602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ounded Rectangle 50">
            <a:extLst>
              <a:ext uri="{FF2B5EF4-FFF2-40B4-BE49-F238E27FC236}">
                <a16:creationId xmlns:a16="http://schemas.microsoft.com/office/drawing/2014/main" id="{D4D4559F-D207-448E-B969-99ED097DCABC}"/>
              </a:ext>
            </a:extLst>
          </p:cNvPr>
          <p:cNvSpPr/>
          <p:nvPr/>
        </p:nvSpPr>
        <p:spPr>
          <a:xfrm>
            <a:off x="499730" y="4406630"/>
            <a:ext cx="3672639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Positive voltage from </a:t>
            </a:r>
            <a:r>
              <a:rPr lang="en-US" sz="1400" dirty="0" err="1">
                <a:latin typeface="Segoe Condensed" panose="020B0606040200020203" pitchFamily="34" charset="0"/>
              </a:rPr>
              <a:t>LiPoly</a:t>
            </a:r>
            <a:r>
              <a:rPr lang="en-US" sz="1400" dirty="0">
                <a:latin typeface="Segoe Condensed" panose="020B0606040200020203" pitchFamily="34" charset="0"/>
              </a:rPr>
              <a:t> battery, if connected. ~3.7V</a:t>
            </a:r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3FC3FDE9-8ED5-4984-95C6-033FB125A581}"/>
              </a:ext>
            </a:extLst>
          </p:cNvPr>
          <p:cNvCxnSpPr/>
          <p:nvPr/>
        </p:nvCxnSpPr>
        <p:spPr>
          <a:xfrm flipH="1">
            <a:off x="4139627" y="419794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ounded Rectangle 50">
            <a:extLst>
              <a:ext uri="{FF2B5EF4-FFF2-40B4-BE49-F238E27FC236}">
                <a16:creationId xmlns:a16="http://schemas.microsoft.com/office/drawing/2014/main" id="{481E3BAD-7DBC-49CA-8539-1C88CFAB83B9}"/>
              </a:ext>
            </a:extLst>
          </p:cNvPr>
          <p:cNvSpPr/>
          <p:nvPr/>
        </p:nvSpPr>
        <p:spPr>
          <a:xfrm>
            <a:off x="1699413" y="4068550"/>
            <a:ext cx="2468880" cy="258794"/>
          </a:xfrm>
          <a:prstGeom prst="roundRect">
            <a:avLst/>
          </a:prstGeom>
          <a:solidFill>
            <a:schemeClr val="tx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Drive LOW to disable 3.3V regulator</a:t>
            </a:r>
          </a:p>
        </p:txBody>
      </p:sp>
    </p:spTree>
    <p:extLst>
      <p:ext uri="{BB962C8B-B14F-4D97-AF65-F5344CB8AC3E}">
        <p14:creationId xmlns:p14="http://schemas.microsoft.com/office/powerpoint/2010/main" val="22727371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E21F8DF2-1DA2-450E-989F-AFE22C4C6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1784" y="4064620"/>
            <a:ext cx="2755360" cy="1312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1AC87D3-4F75-4E4B-AFC7-F18CC96E99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5" t="3647" r="1666" b="4346"/>
          <a:stretch/>
        </p:blipFill>
        <p:spPr bwMode="auto">
          <a:xfrm rot="16200000">
            <a:off x="2667001" y="1865991"/>
            <a:ext cx="6858000" cy="3126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DD957BA4-95EF-400A-9C52-4994A059C5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V="1">
            <a:off x="-5377369" y="2068239"/>
            <a:ext cx="6333401" cy="302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F7CC1272-4868-4322-B2F3-2083A2DD13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9619958" y="1163427"/>
            <a:ext cx="3830355" cy="182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50">
            <a:extLst>
              <a:ext uri="{FF2B5EF4-FFF2-40B4-BE49-F238E27FC236}">
                <a16:creationId xmlns:a16="http://schemas.microsoft.com/office/drawing/2014/main" id="{C5F89DFB-D5F5-46CE-9AF0-26C8C5B9AB43}"/>
              </a:ext>
            </a:extLst>
          </p:cNvPr>
          <p:cNvSpPr/>
          <p:nvPr/>
        </p:nvSpPr>
        <p:spPr>
          <a:xfrm>
            <a:off x="8047432" y="4791733"/>
            <a:ext cx="2521757" cy="258794"/>
          </a:xfrm>
          <a:prstGeom prst="roundRect">
            <a:avLst/>
          </a:prstGeom>
          <a:solidFill>
            <a:srgbClr val="231815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Common ground for power and logic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84CD7A7-3C30-4018-91D7-5CE5AF67E080}"/>
              </a:ext>
            </a:extLst>
          </p:cNvPr>
          <p:cNvCxnSpPr/>
          <p:nvPr/>
        </p:nvCxnSpPr>
        <p:spPr>
          <a:xfrm>
            <a:off x="7769202" y="4927600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50">
            <a:extLst>
              <a:ext uri="{FF2B5EF4-FFF2-40B4-BE49-F238E27FC236}">
                <a16:creationId xmlns:a16="http://schemas.microsoft.com/office/drawing/2014/main" id="{F25002F5-806B-4E23-9E5F-A125C596A21A}"/>
              </a:ext>
            </a:extLst>
          </p:cNvPr>
          <p:cNvSpPr/>
          <p:nvPr/>
        </p:nvSpPr>
        <p:spPr>
          <a:xfrm>
            <a:off x="8047433" y="5132844"/>
            <a:ext cx="1828800" cy="258794"/>
          </a:xfrm>
          <a:prstGeom prst="round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No connect pin (not used)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EA05FEB-DB5C-4926-A1BA-A701B53801D9}"/>
              </a:ext>
            </a:extLst>
          </p:cNvPr>
          <p:cNvCxnSpPr/>
          <p:nvPr/>
        </p:nvCxnSpPr>
        <p:spPr>
          <a:xfrm>
            <a:off x="7769202" y="5268711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50">
            <a:extLst>
              <a:ext uri="{FF2B5EF4-FFF2-40B4-BE49-F238E27FC236}">
                <a16:creationId xmlns:a16="http://schemas.microsoft.com/office/drawing/2014/main" id="{EC6F28EB-03FD-492A-BF8F-002568095308}"/>
              </a:ext>
            </a:extLst>
          </p:cNvPr>
          <p:cNvSpPr/>
          <p:nvPr/>
        </p:nvSpPr>
        <p:spPr>
          <a:xfrm>
            <a:off x="8051220" y="5799594"/>
            <a:ext cx="2946980" cy="258794"/>
          </a:xfrm>
          <a:prstGeom prst="roundRect">
            <a:avLst/>
          </a:prstGeom>
          <a:solidFill>
            <a:schemeClr val="tx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Drive LOW to reset (or press Reset button)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A4B8FC-231D-40AA-B066-64805001B676}"/>
              </a:ext>
            </a:extLst>
          </p:cNvPr>
          <p:cNvCxnSpPr/>
          <p:nvPr/>
        </p:nvCxnSpPr>
        <p:spPr>
          <a:xfrm>
            <a:off x="7769202" y="5935461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50">
            <a:extLst>
              <a:ext uri="{FF2B5EF4-FFF2-40B4-BE49-F238E27FC236}">
                <a16:creationId xmlns:a16="http://schemas.microsoft.com/office/drawing/2014/main" id="{B77673FB-A638-4D25-AE16-1FF61E2A0E12}"/>
              </a:ext>
            </a:extLst>
          </p:cNvPr>
          <p:cNvSpPr/>
          <p:nvPr/>
        </p:nvSpPr>
        <p:spPr>
          <a:xfrm>
            <a:off x="8047432" y="5461913"/>
            <a:ext cx="4144567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3.3V output from on-board regulator. Can supply up to 500mA.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7331939-9CA6-41A8-BA49-23944219F48D}"/>
              </a:ext>
            </a:extLst>
          </p:cNvPr>
          <p:cNvCxnSpPr/>
          <p:nvPr/>
        </p:nvCxnSpPr>
        <p:spPr>
          <a:xfrm>
            <a:off x="7769202" y="5597780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50">
            <a:extLst>
              <a:ext uri="{FF2B5EF4-FFF2-40B4-BE49-F238E27FC236}">
                <a16:creationId xmlns:a16="http://schemas.microsoft.com/office/drawing/2014/main" id="{34BE05C3-8D94-49AD-82B1-A342CC2FE565}"/>
              </a:ext>
            </a:extLst>
          </p:cNvPr>
          <p:cNvSpPr/>
          <p:nvPr/>
        </p:nvSpPr>
        <p:spPr>
          <a:xfrm>
            <a:off x="8039734" y="4467059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A0FAD1F-F185-4D23-932B-BAA06398D4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0799" y="-3072809"/>
            <a:ext cx="1799303" cy="25943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8E240E-13A3-44E6-A018-0923EFECCF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9742" y="7642623"/>
            <a:ext cx="11658600" cy="1028700"/>
          </a:xfrm>
          <a:prstGeom prst="rect">
            <a:avLst/>
          </a:prstGeom>
        </p:spPr>
      </p:pic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E7D1CE09-49DA-4961-8922-B0D3A8525372}"/>
              </a:ext>
            </a:extLst>
          </p:cNvPr>
          <p:cNvSpPr/>
          <p:nvPr/>
        </p:nvSpPr>
        <p:spPr>
          <a:xfrm>
            <a:off x="8844146" y="446194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A0 ADC#2</a:t>
            </a:r>
          </a:p>
        </p:txBody>
      </p:sp>
      <p:sp>
        <p:nvSpPr>
          <p:cNvPr id="22" name="Rounded Rectangle 50">
            <a:extLst>
              <a:ext uri="{FF2B5EF4-FFF2-40B4-BE49-F238E27FC236}">
                <a16:creationId xmlns:a16="http://schemas.microsoft.com/office/drawing/2014/main" id="{20C8AFF9-7F3F-46FB-9DAA-779CD0675FC3}"/>
              </a:ext>
            </a:extLst>
          </p:cNvPr>
          <p:cNvSpPr/>
          <p:nvPr/>
        </p:nvSpPr>
        <p:spPr>
          <a:xfrm>
            <a:off x="8039734" y="4129379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#25</a:t>
            </a:r>
          </a:p>
        </p:txBody>
      </p:sp>
      <p:sp>
        <p:nvSpPr>
          <p:cNvPr id="24" name="Rounded Rectangle 50">
            <a:extLst>
              <a:ext uri="{FF2B5EF4-FFF2-40B4-BE49-F238E27FC236}">
                <a16:creationId xmlns:a16="http://schemas.microsoft.com/office/drawing/2014/main" id="{03E1A57C-2841-4904-A21A-549F80934959}"/>
              </a:ext>
            </a:extLst>
          </p:cNvPr>
          <p:cNvSpPr/>
          <p:nvPr/>
        </p:nvSpPr>
        <p:spPr>
          <a:xfrm>
            <a:off x="8844146" y="412426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 ADC#2</a:t>
            </a:r>
          </a:p>
        </p:txBody>
      </p:sp>
      <p:sp>
        <p:nvSpPr>
          <p:cNvPr id="25" name="Rounded Rectangle 50">
            <a:extLst>
              <a:ext uri="{FF2B5EF4-FFF2-40B4-BE49-F238E27FC236}">
                <a16:creationId xmlns:a16="http://schemas.microsoft.com/office/drawing/2014/main" id="{1285F7F6-5F1F-406A-97AE-AE47C6514F65}"/>
              </a:ext>
            </a:extLst>
          </p:cNvPr>
          <p:cNvSpPr/>
          <p:nvPr/>
        </p:nvSpPr>
        <p:spPr>
          <a:xfrm>
            <a:off x="8039734" y="3801687"/>
            <a:ext cx="640080" cy="258794"/>
          </a:xfrm>
          <a:prstGeom prst="roundRect">
            <a:avLst/>
          </a:prstGeom>
          <a:solidFill>
            <a:srgbClr val="D354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 #34</a:t>
            </a:r>
          </a:p>
        </p:txBody>
      </p:sp>
      <p:sp>
        <p:nvSpPr>
          <p:cNvPr id="27" name="Rounded Rectangle 50">
            <a:extLst>
              <a:ext uri="{FF2B5EF4-FFF2-40B4-BE49-F238E27FC236}">
                <a16:creationId xmlns:a16="http://schemas.microsoft.com/office/drawing/2014/main" id="{DAF6526C-5078-4DFD-B2D2-5456D2D47443}"/>
              </a:ext>
            </a:extLst>
          </p:cNvPr>
          <p:cNvSpPr/>
          <p:nvPr/>
        </p:nvSpPr>
        <p:spPr>
          <a:xfrm>
            <a:off x="8737816" y="3796574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A2 ADC#1</a:t>
            </a:r>
          </a:p>
        </p:txBody>
      </p:sp>
      <p:sp>
        <p:nvSpPr>
          <p:cNvPr id="28" name="Rounded Rectangle 50">
            <a:extLst>
              <a:ext uri="{FF2B5EF4-FFF2-40B4-BE49-F238E27FC236}">
                <a16:creationId xmlns:a16="http://schemas.microsoft.com/office/drawing/2014/main" id="{F0EA45D4-7E6E-4010-B587-29109D2A4E44}"/>
              </a:ext>
            </a:extLst>
          </p:cNvPr>
          <p:cNvSpPr/>
          <p:nvPr/>
        </p:nvSpPr>
        <p:spPr>
          <a:xfrm>
            <a:off x="8039734" y="3444472"/>
            <a:ext cx="640080" cy="258794"/>
          </a:xfrm>
          <a:prstGeom prst="roundRect">
            <a:avLst/>
          </a:prstGeom>
          <a:solidFill>
            <a:srgbClr val="D354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 #39</a:t>
            </a:r>
          </a:p>
        </p:txBody>
      </p:sp>
      <p:sp>
        <p:nvSpPr>
          <p:cNvPr id="30" name="Rounded Rectangle 50">
            <a:extLst>
              <a:ext uri="{FF2B5EF4-FFF2-40B4-BE49-F238E27FC236}">
                <a16:creationId xmlns:a16="http://schemas.microsoft.com/office/drawing/2014/main" id="{1EAF390B-3C76-42F5-9C76-8118391ED4D5}"/>
              </a:ext>
            </a:extLst>
          </p:cNvPr>
          <p:cNvSpPr/>
          <p:nvPr/>
        </p:nvSpPr>
        <p:spPr>
          <a:xfrm>
            <a:off x="8737816" y="3439359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A3 ADC#1</a:t>
            </a:r>
          </a:p>
        </p:txBody>
      </p:sp>
      <p:sp>
        <p:nvSpPr>
          <p:cNvPr id="31" name="Rounded Rectangle 50">
            <a:extLst>
              <a:ext uri="{FF2B5EF4-FFF2-40B4-BE49-F238E27FC236}">
                <a16:creationId xmlns:a16="http://schemas.microsoft.com/office/drawing/2014/main" id="{DF2D4A02-AB11-481E-9B74-EC07790C6A67}"/>
              </a:ext>
            </a:extLst>
          </p:cNvPr>
          <p:cNvSpPr/>
          <p:nvPr/>
        </p:nvSpPr>
        <p:spPr>
          <a:xfrm>
            <a:off x="8039734" y="3086259"/>
            <a:ext cx="640080" cy="258794"/>
          </a:xfrm>
          <a:prstGeom prst="roundRect">
            <a:avLst/>
          </a:prstGeom>
          <a:solidFill>
            <a:srgbClr val="D354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 #36</a:t>
            </a:r>
          </a:p>
        </p:txBody>
      </p:sp>
      <p:sp>
        <p:nvSpPr>
          <p:cNvPr id="33" name="Rounded Rectangle 50">
            <a:extLst>
              <a:ext uri="{FF2B5EF4-FFF2-40B4-BE49-F238E27FC236}">
                <a16:creationId xmlns:a16="http://schemas.microsoft.com/office/drawing/2014/main" id="{5B75EA64-B5D6-4D2A-B917-E298A2D08623}"/>
              </a:ext>
            </a:extLst>
          </p:cNvPr>
          <p:cNvSpPr/>
          <p:nvPr/>
        </p:nvSpPr>
        <p:spPr>
          <a:xfrm>
            <a:off x="8742316" y="308114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A4 ADC#1</a:t>
            </a:r>
          </a:p>
        </p:txBody>
      </p:sp>
      <p:sp>
        <p:nvSpPr>
          <p:cNvPr id="37" name="Rounded Rectangle 50">
            <a:extLst>
              <a:ext uri="{FF2B5EF4-FFF2-40B4-BE49-F238E27FC236}">
                <a16:creationId xmlns:a16="http://schemas.microsoft.com/office/drawing/2014/main" id="{CBA7CB09-0A2F-42DA-9B33-50C9D0A76610}"/>
              </a:ext>
            </a:extLst>
          </p:cNvPr>
          <p:cNvSpPr/>
          <p:nvPr/>
        </p:nvSpPr>
        <p:spPr>
          <a:xfrm>
            <a:off x="8039734" y="275192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#4</a:t>
            </a:r>
          </a:p>
        </p:txBody>
      </p:sp>
      <p:sp>
        <p:nvSpPr>
          <p:cNvPr id="39" name="Rounded Rectangle 50">
            <a:extLst>
              <a:ext uri="{FF2B5EF4-FFF2-40B4-BE49-F238E27FC236}">
                <a16:creationId xmlns:a16="http://schemas.microsoft.com/office/drawing/2014/main" id="{E7952DB8-1D91-45BE-A829-F42CC6A00D9C}"/>
              </a:ext>
            </a:extLst>
          </p:cNvPr>
          <p:cNvSpPr/>
          <p:nvPr/>
        </p:nvSpPr>
        <p:spPr>
          <a:xfrm>
            <a:off x="8833513" y="2746809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A5 ADC#2</a:t>
            </a:r>
          </a:p>
        </p:txBody>
      </p:sp>
      <p:sp>
        <p:nvSpPr>
          <p:cNvPr id="40" name="Rounded Rectangle 50">
            <a:extLst>
              <a:ext uri="{FF2B5EF4-FFF2-40B4-BE49-F238E27FC236}">
                <a16:creationId xmlns:a16="http://schemas.microsoft.com/office/drawing/2014/main" id="{30378038-A869-4651-B5C1-CB30D9E56E20}"/>
              </a:ext>
            </a:extLst>
          </p:cNvPr>
          <p:cNvSpPr/>
          <p:nvPr/>
        </p:nvSpPr>
        <p:spPr>
          <a:xfrm>
            <a:off x="8039734" y="241599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#5</a:t>
            </a:r>
          </a:p>
        </p:txBody>
      </p:sp>
      <p:sp>
        <p:nvSpPr>
          <p:cNvPr id="43" name="Rounded Rectangle 50">
            <a:extLst>
              <a:ext uri="{FF2B5EF4-FFF2-40B4-BE49-F238E27FC236}">
                <a16:creationId xmlns:a16="http://schemas.microsoft.com/office/drawing/2014/main" id="{E0424A51-3E07-47F7-A2F9-D325F333BF7B}"/>
              </a:ext>
            </a:extLst>
          </p:cNvPr>
          <p:cNvSpPr/>
          <p:nvPr/>
        </p:nvSpPr>
        <p:spPr>
          <a:xfrm>
            <a:off x="8039734" y="2077925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#18</a:t>
            </a:r>
          </a:p>
        </p:txBody>
      </p:sp>
      <p:sp>
        <p:nvSpPr>
          <p:cNvPr id="45" name="Rounded Rectangle 50">
            <a:extLst>
              <a:ext uri="{FF2B5EF4-FFF2-40B4-BE49-F238E27FC236}">
                <a16:creationId xmlns:a16="http://schemas.microsoft.com/office/drawing/2014/main" id="{2173F207-2299-4518-9F17-29A12115E0FB}"/>
              </a:ext>
            </a:extLst>
          </p:cNvPr>
          <p:cNvSpPr/>
          <p:nvPr/>
        </p:nvSpPr>
        <p:spPr>
          <a:xfrm>
            <a:off x="8039734" y="1729460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#19</a:t>
            </a:r>
          </a:p>
        </p:txBody>
      </p:sp>
      <p:sp>
        <p:nvSpPr>
          <p:cNvPr id="47" name="Rounded Rectangle 50">
            <a:extLst>
              <a:ext uri="{FF2B5EF4-FFF2-40B4-BE49-F238E27FC236}">
                <a16:creationId xmlns:a16="http://schemas.microsoft.com/office/drawing/2014/main" id="{A7DB05EB-1E2D-4D9F-893B-77A7B1E43E1B}"/>
              </a:ext>
            </a:extLst>
          </p:cNvPr>
          <p:cNvSpPr/>
          <p:nvPr/>
        </p:nvSpPr>
        <p:spPr>
          <a:xfrm>
            <a:off x="8039734" y="140629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#16</a:t>
            </a:r>
          </a:p>
        </p:txBody>
      </p:sp>
      <p:sp>
        <p:nvSpPr>
          <p:cNvPr id="49" name="Rounded Rectangle 50">
            <a:extLst>
              <a:ext uri="{FF2B5EF4-FFF2-40B4-BE49-F238E27FC236}">
                <a16:creationId xmlns:a16="http://schemas.microsoft.com/office/drawing/2014/main" id="{E7CF3FC3-6706-421C-B01F-E5FE2FBDD2AA}"/>
              </a:ext>
            </a:extLst>
          </p:cNvPr>
          <p:cNvSpPr/>
          <p:nvPr/>
        </p:nvSpPr>
        <p:spPr>
          <a:xfrm>
            <a:off x="8039734" y="1071205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#17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4C4EE76E-B147-4552-B70D-C31E0906A060}"/>
              </a:ext>
            </a:extLst>
          </p:cNvPr>
          <p:cNvSpPr/>
          <p:nvPr/>
        </p:nvSpPr>
        <p:spPr>
          <a:xfrm>
            <a:off x="8039734" y="72321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#21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812D575-E767-4C02-A69B-07A81B1D56D8}"/>
              </a:ext>
            </a:extLst>
          </p:cNvPr>
          <p:cNvGrpSpPr/>
          <p:nvPr/>
        </p:nvGrpSpPr>
        <p:grpSpPr>
          <a:xfrm>
            <a:off x="7769202" y="859083"/>
            <a:ext cx="274320" cy="3743843"/>
            <a:chOff x="7769202" y="859083"/>
            <a:chExt cx="274320" cy="3743843"/>
          </a:xfrm>
        </p:grpSpPr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A141FE5-F826-4FE4-B7A3-4ED5794421AF}"/>
                </a:ext>
              </a:extLst>
            </p:cNvPr>
            <p:cNvCxnSpPr/>
            <p:nvPr/>
          </p:nvCxnSpPr>
          <p:spPr>
            <a:xfrm>
              <a:off x="7769202" y="460292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0FE8431-BCB4-4753-AF71-4F3ECA3774F3}"/>
                </a:ext>
              </a:extLst>
            </p:cNvPr>
            <p:cNvCxnSpPr/>
            <p:nvPr/>
          </p:nvCxnSpPr>
          <p:spPr>
            <a:xfrm>
              <a:off x="7769202" y="426524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651B936-CF27-4516-812B-3B2E22784FCD}"/>
                </a:ext>
              </a:extLst>
            </p:cNvPr>
            <p:cNvCxnSpPr/>
            <p:nvPr/>
          </p:nvCxnSpPr>
          <p:spPr>
            <a:xfrm>
              <a:off x="7769202" y="3937554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2F2FB28-4DA8-4A2F-9468-E0B225D7B0EA}"/>
                </a:ext>
              </a:extLst>
            </p:cNvPr>
            <p:cNvCxnSpPr/>
            <p:nvPr/>
          </p:nvCxnSpPr>
          <p:spPr>
            <a:xfrm>
              <a:off x="7769202" y="358033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7625E54-9070-4F4E-8EAA-282D0C263EE5}"/>
                </a:ext>
              </a:extLst>
            </p:cNvPr>
            <p:cNvCxnSpPr/>
            <p:nvPr/>
          </p:nvCxnSpPr>
          <p:spPr>
            <a:xfrm>
              <a:off x="7769202" y="322212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52349C1-F8CD-4BB1-9E7A-0BB63F49E088}"/>
                </a:ext>
              </a:extLst>
            </p:cNvPr>
            <p:cNvCxnSpPr/>
            <p:nvPr/>
          </p:nvCxnSpPr>
          <p:spPr>
            <a:xfrm>
              <a:off x="7769202" y="288778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28B7652-D8DA-493F-ADE8-EB17EDF96BEE}"/>
                </a:ext>
              </a:extLst>
            </p:cNvPr>
            <p:cNvCxnSpPr/>
            <p:nvPr/>
          </p:nvCxnSpPr>
          <p:spPr>
            <a:xfrm>
              <a:off x="7769202" y="255185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304DF03-18E8-47B9-B185-3DEF066F5393}"/>
                </a:ext>
              </a:extLst>
            </p:cNvPr>
            <p:cNvCxnSpPr/>
            <p:nvPr/>
          </p:nvCxnSpPr>
          <p:spPr>
            <a:xfrm>
              <a:off x="7769202" y="221379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5BC72C5-5E57-48EB-9756-03CBF02E7160}"/>
                </a:ext>
              </a:extLst>
            </p:cNvPr>
            <p:cNvCxnSpPr/>
            <p:nvPr/>
          </p:nvCxnSpPr>
          <p:spPr>
            <a:xfrm>
              <a:off x="7769202" y="186532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EA9077C9-5335-432D-B1FA-ABCE78ECE209}"/>
                </a:ext>
              </a:extLst>
            </p:cNvPr>
            <p:cNvCxnSpPr/>
            <p:nvPr/>
          </p:nvCxnSpPr>
          <p:spPr>
            <a:xfrm>
              <a:off x="7769202" y="1542163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FCC883A-E209-42D1-A7A2-5DDB720EC2FD}"/>
                </a:ext>
              </a:extLst>
            </p:cNvPr>
            <p:cNvCxnSpPr/>
            <p:nvPr/>
          </p:nvCxnSpPr>
          <p:spPr>
            <a:xfrm>
              <a:off x="7769202" y="120707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920FD74-47FB-4DE7-9AC8-B8B35147FD75}"/>
                </a:ext>
              </a:extLst>
            </p:cNvPr>
            <p:cNvCxnSpPr/>
            <p:nvPr/>
          </p:nvCxnSpPr>
          <p:spPr>
            <a:xfrm>
              <a:off x="7769202" y="859083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A542F856-0F79-485E-90E7-085F33E572CE}"/>
              </a:ext>
            </a:extLst>
          </p:cNvPr>
          <p:cNvCxnSpPr/>
          <p:nvPr/>
        </p:nvCxnSpPr>
        <p:spPr>
          <a:xfrm flipH="1">
            <a:off x="4139627" y="858734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ounded Rectangle 50">
            <a:extLst>
              <a:ext uri="{FF2B5EF4-FFF2-40B4-BE49-F238E27FC236}">
                <a16:creationId xmlns:a16="http://schemas.microsoft.com/office/drawing/2014/main" id="{C2F27360-B199-42B0-A2DB-0066A3494F6B}"/>
              </a:ext>
            </a:extLst>
          </p:cNvPr>
          <p:cNvSpPr/>
          <p:nvPr/>
        </p:nvSpPr>
        <p:spPr>
          <a:xfrm>
            <a:off x="3425042" y="72696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#23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4095C12-FE96-4F93-A824-54785A26CE9F}"/>
              </a:ext>
            </a:extLst>
          </p:cNvPr>
          <p:cNvCxnSpPr/>
          <p:nvPr/>
        </p:nvCxnSpPr>
        <p:spPr>
          <a:xfrm flipH="1">
            <a:off x="4139627" y="119983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ounded Rectangle 50">
            <a:extLst>
              <a:ext uri="{FF2B5EF4-FFF2-40B4-BE49-F238E27FC236}">
                <a16:creationId xmlns:a16="http://schemas.microsoft.com/office/drawing/2014/main" id="{1F4BB7C9-4A1D-4331-B88E-3D189985C4A2}"/>
              </a:ext>
            </a:extLst>
          </p:cNvPr>
          <p:cNvSpPr/>
          <p:nvPr/>
        </p:nvSpPr>
        <p:spPr>
          <a:xfrm>
            <a:off x="3425042" y="1065154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#22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CB99C33F-C020-40C1-A9FD-2D299062B4F2}"/>
              </a:ext>
            </a:extLst>
          </p:cNvPr>
          <p:cNvCxnSpPr/>
          <p:nvPr/>
        </p:nvCxnSpPr>
        <p:spPr>
          <a:xfrm flipH="1">
            <a:off x="4139627" y="153030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50">
            <a:extLst>
              <a:ext uri="{FF2B5EF4-FFF2-40B4-BE49-F238E27FC236}">
                <a16:creationId xmlns:a16="http://schemas.microsoft.com/office/drawing/2014/main" id="{519DB894-0315-4C8F-99FA-E1FAA7489155}"/>
              </a:ext>
            </a:extLst>
          </p:cNvPr>
          <p:cNvSpPr/>
          <p:nvPr/>
        </p:nvSpPr>
        <p:spPr>
          <a:xfrm>
            <a:off x="3425042" y="140334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#14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C224622F-A3C2-4F60-9FE4-B0FB6EE87B1D}"/>
              </a:ext>
            </a:extLst>
          </p:cNvPr>
          <p:cNvCxnSpPr/>
          <p:nvPr/>
        </p:nvCxnSpPr>
        <p:spPr>
          <a:xfrm flipH="1">
            <a:off x="4145759" y="189432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ounded Rectangle 50">
            <a:extLst>
              <a:ext uri="{FF2B5EF4-FFF2-40B4-BE49-F238E27FC236}">
                <a16:creationId xmlns:a16="http://schemas.microsoft.com/office/drawing/2014/main" id="{DA0D6512-FE6D-4484-8E94-4D08F4AEECAE}"/>
              </a:ext>
            </a:extLst>
          </p:cNvPr>
          <p:cNvSpPr/>
          <p:nvPr/>
        </p:nvSpPr>
        <p:spPr>
          <a:xfrm>
            <a:off x="3431174" y="1741538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#32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6DADAC6E-04F7-42EB-BE13-6B61F7C14F8E}"/>
              </a:ext>
            </a:extLst>
          </p:cNvPr>
          <p:cNvCxnSpPr/>
          <p:nvPr/>
        </p:nvCxnSpPr>
        <p:spPr>
          <a:xfrm flipH="1">
            <a:off x="4145759" y="2235425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ounded Rectangle 50">
            <a:extLst>
              <a:ext uri="{FF2B5EF4-FFF2-40B4-BE49-F238E27FC236}">
                <a16:creationId xmlns:a16="http://schemas.microsoft.com/office/drawing/2014/main" id="{761C1511-FDCC-4BDA-AFE0-CDCA3012FDB1}"/>
              </a:ext>
            </a:extLst>
          </p:cNvPr>
          <p:cNvSpPr/>
          <p:nvPr/>
        </p:nvSpPr>
        <p:spPr>
          <a:xfrm>
            <a:off x="3431174" y="2079730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#15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3569AFB-C928-4C9C-9286-BF34F2B5CEFC}"/>
              </a:ext>
            </a:extLst>
          </p:cNvPr>
          <p:cNvCxnSpPr/>
          <p:nvPr/>
        </p:nvCxnSpPr>
        <p:spPr>
          <a:xfrm flipH="1">
            <a:off x="4145759" y="255526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ounded Rectangle 50">
            <a:extLst>
              <a:ext uri="{FF2B5EF4-FFF2-40B4-BE49-F238E27FC236}">
                <a16:creationId xmlns:a16="http://schemas.microsoft.com/office/drawing/2014/main" id="{C21AAE8A-5FCF-4795-8B5F-D5299DB30091}"/>
              </a:ext>
            </a:extLst>
          </p:cNvPr>
          <p:cNvSpPr/>
          <p:nvPr/>
        </p:nvSpPr>
        <p:spPr>
          <a:xfrm>
            <a:off x="3431174" y="241792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#33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7366453-7AEC-426B-8626-90A7B8F28365}"/>
              </a:ext>
            </a:extLst>
          </p:cNvPr>
          <p:cNvCxnSpPr/>
          <p:nvPr/>
        </p:nvCxnSpPr>
        <p:spPr>
          <a:xfrm flipH="1">
            <a:off x="4151358" y="2892696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ounded Rectangle 50">
            <a:extLst>
              <a:ext uri="{FF2B5EF4-FFF2-40B4-BE49-F238E27FC236}">
                <a16:creationId xmlns:a16="http://schemas.microsoft.com/office/drawing/2014/main" id="{FAB230E3-1833-4730-A5B5-BAE8CBCEE75D}"/>
              </a:ext>
            </a:extLst>
          </p:cNvPr>
          <p:cNvSpPr/>
          <p:nvPr/>
        </p:nvSpPr>
        <p:spPr>
          <a:xfrm>
            <a:off x="3436773" y="2756114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#27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F229AB1F-C3B1-48B0-8FC0-FF2B1E315397}"/>
              </a:ext>
            </a:extLst>
          </p:cNvPr>
          <p:cNvCxnSpPr/>
          <p:nvPr/>
        </p:nvCxnSpPr>
        <p:spPr>
          <a:xfrm flipH="1">
            <a:off x="4151358" y="3233799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ounded Rectangle 50">
            <a:extLst>
              <a:ext uri="{FF2B5EF4-FFF2-40B4-BE49-F238E27FC236}">
                <a16:creationId xmlns:a16="http://schemas.microsoft.com/office/drawing/2014/main" id="{AF68F521-3CAD-4F13-801C-3D083233152C}"/>
              </a:ext>
            </a:extLst>
          </p:cNvPr>
          <p:cNvSpPr/>
          <p:nvPr/>
        </p:nvSpPr>
        <p:spPr>
          <a:xfrm>
            <a:off x="3436773" y="309430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#12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7BC5B48E-39B0-479C-8784-2176DC71FF0D}"/>
              </a:ext>
            </a:extLst>
          </p:cNvPr>
          <p:cNvCxnSpPr/>
          <p:nvPr/>
        </p:nvCxnSpPr>
        <p:spPr>
          <a:xfrm flipH="1">
            <a:off x="4151358" y="3564269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ounded Rectangle 50">
            <a:extLst>
              <a:ext uri="{FF2B5EF4-FFF2-40B4-BE49-F238E27FC236}">
                <a16:creationId xmlns:a16="http://schemas.microsoft.com/office/drawing/2014/main" id="{1405B863-346C-4904-A390-1EC063D9F40A}"/>
              </a:ext>
            </a:extLst>
          </p:cNvPr>
          <p:cNvSpPr/>
          <p:nvPr/>
        </p:nvSpPr>
        <p:spPr>
          <a:xfrm>
            <a:off x="3436773" y="3432497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#13</a:t>
            </a:r>
          </a:p>
        </p:txBody>
      </p:sp>
      <p:sp>
        <p:nvSpPr>
          <p:cNvPr id="95" name="Rounded Rectangle 50">
            <a:extLst>
              <a:ext uri="{FF2B5EF4-FFF2-40B4-BE49-F238E27FC236}">
                <a16:creationId xmlns:a16="http://schemas.microsoft.com/office/drawing/2014/main" id="{5AAB8C76-E594-4385-9ABB-7FF9B6CD07DE}"/>
              </a:ext>
            </a:extLst>
          </p:cNvPr>
          <p:cNvSpPr/>
          <p:nvPr/>
        </p:nvSpPr>
        <p:spPr>
          <a:xfrm>
            <a:off x="2497719" y="3432497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A12 ADC#2</a:t>
            </a:r>
          </a:p>
        </p:txBody>
      </p:sp>
      <p:sp>
        <p:nvSpPr>
          <p:cNvPr id="96" name="Rounded Rectangle 50">
            <a:extLst>
              <a:ext uri="{FF2B5EF4-FFF2-40B4-BE49-F238E27FC236}">
                <a16:creationId xmlns:a16="http://schemas.microsoft.com/office/drawing/2014/main" id="{6F346AA6-D904-4523-BF00-8D73B28633E6}"/>
              </a:ext>
            </a:extLst>
          </p:cNvPr>
          <p:cNvSpPr/>
          <p:nvPr/>
        </p:nvSpPr>
        <p:spPr>
          <a:xfrm>
            <a:off x="2497719" y="3094306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A11 ADC#2</a:t>
            </a:r>
          </a:p>
        </p:txBody>
      </p:sp>
      <p:sp>
        <p:nvSpPr>
          <p:cNvPr id="97" name="Rounded Rectangle 50">
            <a:extLst>
              <a:ext uri="{FF2B5EF4-FFF2-40B4-BE49-F238E27FC236}">
                <a16:creationId xmlns:a16="http://schemas.microsoft.com/office/drawing/2014/main" id="{F7A74807-B040-43AE-AF38-38F547E65475}"/>
              </a:ext>
            </a:extLst>
          </p:cNvPr>
          <p:cNvSpPr/>
          <p:nvPr/>
        </p:nvSpPr>
        <p:spPr>
          <a:xfrm>
            <a:off x="2497719" y="2756114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A10 ADC#2</a:t>
            </a:r>
          </a:p>
        </p:txBody>
      </p:sp>
      <p:sp>
        <p:nvSpPr>
          <p:cNvPr id="98" name="Rounded Rectangle 50">
            <a:extLst>
              <a:ext uri="{FF2B5EF4-FFF2-40B4-BE49-F238E27FC236}">
                <a16:creationId xmlns:a16="http://schemas.microsoft.com/office/drawing/2014/main" id="{C12EBE51-0D09-4BB8-9AA8-27AB7E21169B}"/>
              </a:ext>
            </a:extLst>
          </p:cNvPr>
          <p:cNvSpPr/>
          <p:nvPr/>
        </p:nvSpPr>
        <p:spPr>
          <a:xfrm>
            <a:off x="2497719" y="2417922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A9 ADC#1</a:t>
            </a:r>
          </a:p>
        </p:txBody>
      </p:sp>
      <p:sp>
        <p:nvSpPr>
          <p:cNvPr id="99" name="Rounded Rectangle 50">
            <a:extLst>
              <a:ext uri="{FF2B5EF4-FFF2-40B4-BE49-F238E27FC236}">
                <a16:creationId xmlns:a16="http://schemas.microsoft.com/office/drawing/2014/main" id="{65FBB663-A4A4-46FF-BBA5-21C898360986}"/>
              </a:ext>
            </a:extLst>
          </p:cNvPr>
          <p:cNvSpPr/>
          <p:nvPr/>
        </p:nvSpPr>
        <p:spPr>
          <a:xfrm>
            <a:off x="2497719" y="2079730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A8 ADC#2</a:t>
            </a:r>
          </a:p>
        </p:txBody>
      </p:sp>
      <p:sp>
        <p:nvSpPr>
          <p:cNvPr id="100" name="Rounded Rectangle 50">
            <a:extLst>
              <a:ext uri="{FF2B5EF4-FFF2-40B4-BE49-F238E27FC236}">
                <a16:creationId xmlns:a16="http://schemas.microsoft.com/office/drawing/2014/main" id="{289C5D29-C2F7-4777-A207-9A497481B595}"/>
              </a:ext>
            </a:extLst>
          </p:cNvPr>
          <p:cNvSpPr/>
          <p:nvPr/>
        </p:nvSpPr>
        <p:spPr>
          <a:xfrm>
            <a:off x="2497719" y="1741538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A7 ADC#1</a:t>
            </a:r>
          </a:p>
        </p:txBody>
      </p:sp>
      <p:sp>
        <p:nvSpPr>
          <p:cNvPr id="101" name="Rounded Rectangle 50">
            <a:extLst>
              <a:ext uri="{FF2B5EF4-FFF2-40B4-BE49-F238E27FC236}">
                <a16:creationId xmlns:a16="http://schemas.microsoft.com/office/drawing/2014/main" id="{39FC50ED-2021-477F-A019-5034B55C0CDA}"/>
              </a:ext>
            </a:extLst>
          </p:cNvPr>
          <p:cNvSpPr/>
          <p:nvPr/>
        </p:nvSpPr>
        <p:spPr>
          <a:xfrm>
            <a:off x="2497719" y="1406296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A6 ADC#2</a:t>
            </a: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D66006E2-0AF4-4FBC-A91C-99875129EC51}"/>
              </a:ext>
            </a:extLst>
          </p:cNvPr>
          <p:cNvCxnSpPr/>
          <p:nvPr/>
        </p:nvCxnSpPr>
        <p:spPr>
          <a:xfrm flipH="1">
            <a:off x="4151358" y="389407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ounded Rectangle 50">
            <a:extLst>
              <a:ext uri="{FF2B5EF4-FFF2-40B4-BE49-F238E27FC236}">
                <a16:creationId xmlns:a16="http://schemas.microsoft.com/office/drawing/2014/main" id="{49F7F5EC-0895-4361-AAEA-033AFA6207A6}"/>
              </a:ext>
            </a:extLst>
          </p:cNvPr>
          <p:cNvSpPr/>
          <p:nvPr/>
        </p:nvSpPr>
        <p:spPr>
          <a:xfrm>
            <a:off x="876453" y="3764675"/>
            <a:ext cx="3291840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Positive voltage from USB jack, if connected. ~5V</a:t>
            </a:r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C12BA04-0039-4420-8EC0-F9D1CD92F1CE}"/>
              </a:ext>
            </a:extLst>
          </p:cNvPr>
          <p:cNvCxnSpPr/>
          <p:nvPr/>
        </p:nvCxnSpPr>
        <p:spPr>
          <a:xfrm flipH="1">
            <a:off x="4155434" y="453602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ounded Rectangle 50">
            <a:extLst>
              <a:ext uri="{FF2B5EF4-FFF2-40B4-BE49-F238E27FC236}">
                <a16:creationId xmlns:a16="http://schemas.microsoft.com/office/drawing/2014/main" id="{D4D4559F-D207-448E-B969-99ED097DCABC}"/>
              </a:ext>
            </a:extLst>
          </p:cNvPr>
          <p:cNvSpPr/>
          <p:nvPr/>
        </p:nvSpPr>
        <p:spPr>
          <a:xfrm>
            <a:off x="499730" y="4406630"/>
            <a:ext cx="3672639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Positive voltage from </a:t>
            </a:r>
            <a:r>
              <a:rPr lang="en-US" sz="1400" dirty="0" err="1">
                <a:latin typeface="Segoe Condensed" panose="020B0606040200020203" pitchFamily="34" charset="0"/>
              </a:rPr>
              <a:t>LiPoly</a:t>
            </a:r>
            <a:r>
              <a:rPr lang="en-US" sz="1400" dirty="0">
                <a:latin typeface="Segoe Condensed" panose="020B0606040200020203" pitchFamily="34" charset="0"/>
              </a:rPr>
              <a:t> battery, if connected. ~3.7V</a:t>
            </a:r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3FC3FDE9-8ED5-4984-95C6-033FB125A581}"/>
              </a:ext>
            </a:extLst>
          </p:cNvPr>
          <p:cNvCxnSpPr/>
          <p:nvPr/>
        </p:nvCxnSpPr>
        <p:spPr>
          <a:xfrm flipH="1">
            <a:off x="4139627" y="419794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ounded Rectangle 50">
            <a:extLst>
              <a:ext uri="{FF2B5EF4-FFF2-40B4-BE49-F238E27FC236}">
                <a16:creationId xmlns:a16="http://schemas.microsoft.com/office/drawing/2014/main" id="{481E3BAD-7DBC-49CA-8539-1C88CFAB83B9}"/>
              </a:ext>
            </a:extLst>
          </p:cNvPr>
          <p:cNvSpPr/>
          <p:nvPr/>
        </p:nvSpPr>
        <p:spPr>
          <a:xfrm>
            <a:off x="1699413" y="4068550"/>
            <a:ext cx="2468880" cy="258794"/>
          </a:xfrm>
          <a:prstGeom prst="roundRect">
            <a:avLst/>
          </a:prstGeom>
          <a:solidFill>
            <a:schemeClr val="tx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Drive LOW to disable 3.3V regulator</a:t>
            </a:r>
          </a:p>
        </p:txBody>
      </p:sp>
      <p:sp>
        <p:nvSpPr>
          <p:cNvPr id="81" name="Rounded Rectangle 50">
            <a:extLst>
              <a:ext uri="{FF2B5EF4-FFF2-40B4-BE49-F238E27FC236}">
                <a16:creationId xmlns:a16="http://schemas.microsoft.com/office/drawing/2014/main" id="{291A73E1-C200-4737-9A95-B668A3ED6BC1}"/>
              </a:ext>
            </a:extLst>
          </p:cNvPr>
          <p:cNvSpPr/>
          <p:nvPr/>
        </p:nvSpPr>
        <p:spPr>
          <a:xfrm>
            <a:off x="8833513" y="2422462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SCK</a:t>
            </a:r>
          </a:p>
        </p:txBody>
      </p:sp>
      <p:sp>
        <p:nvSpPr>
          <p:cNvPr id="88" name="Rounded Rectangle 50">
            <a:extLst>
              <a:ext uri="{FF2B5EF4-FFF2-40B4-BE49-F238E27FC236}">
                <a16:creationId xmlns:a16="http://schemas.microsoft.com/office/drawing/2014/main" id="{DE33E18A-0599-4288-AEA3-DBF4EF3F977B}"/>
              </a:ext>
            </a:extLst>
          </p:cNvPr>
          <p:cNvSpPr/>
          <p:nvPr/>
        </p:nvSpPr>
        <p:spPr>
          <a:xfrm>
            <a:off x="8844146" y="2084395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MOSI</a:t>
            </a:r>
          </a:p>
        </p:txBody>
      </p:sp>
      <p:sp>
        <p:nvSpPr>
          <p:cNvPr id="89" name="Rounded Rectangle 50">
            <a:extLst>
              <a:ext uri="{FF2B5EF4-FFF2-40B4-BE49-F238E27FC236}">
                <a16:creationId xmlns:a16="http://schemas.microsoft.com/office/drawing/2014/main" id="{27385C97-ADDE-47E1-B039-438F357D50C5}"/>
              </a:ext>
            </a:extLst>
          </p:cNvPr>
          <p:cNvSpPr/>
          <p:nvPr/>
        </p:nvSpPr>
        <p:spPr>
          <a:xfrm>
            <a:off x="8839877" y="1729460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MISO</a:t>
            </a:r>
          </a:p>
        </p:txBody>
      </p:sp>
      <p:sp>
        <p:nvSpPr>
          <p:cNvPr id="90" name="Rounded Rectangle 50">
            <a:extLst>
              <a:ext uri="{FF2B5EF4-FFF2-40B4-BE49-F238E27FC236}">
                <a16:creationId xmlns:a16="http://schemas.microsoft.com/office/drawing/2014/main" id="{558FE41C-5B83-439E-9BAD-565E1E231FE2}"/>
              </a:ext>
            </a:extLst>
          </p:cNvPr>
          <p:cNvSpPr/>
          <p:nvPr/>
        </p:nvSpPr>
        <p:spPr>
          <a:xfrm>
            <a:off x="2643925" y="726962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I2C SDA</a:t>
            </a:r>
          </a:p>
        </p:txBody>
      </p:sp>
      <p:sp>
        <p:nvSpPr>
          <p:cNvPr id="91" name="Rounded Rectangle 50">
            <a:extLst>
              <a:ext uri="{FF2B5EF4-FFF2-40B4-BE49-F238E27FC236}">
                <a16:creationId xmlns:a16="http://schemas.microsoft.com/office/drawing/2014/main" id="{EA2A74F1-3853-452B-AA05-CD677C2CF47E}"/>
              </a:ext>
            </a:extLst>
          </p:cNvPr>
          <p:cNvSpPr/>
          <p:nvPr/>
        </p:nvSpPr>
        <p:spPr>
          <a:xfrm>
            <a:off x="2643925" y="1065154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I2C SCL</a:t>
            </a:r>
          </a:p>
        </p:txBody>
      </p:sp>
      <p:sp>
        <p:nvSpPr>
          <p:cNvPr id="92" name="Rounded Rectangle 50">
            <a:extLst>
              <a:ext uri="{FF2B5EF4-FFF2-40B4-BE49-F238E27FC236}">
                <a16:creationId xmlns:a16="http://schemas.microsoft.com/office/drawing/2014/main" id="{6E754C9F-CD00-4188-8D26-1D6DE764B53F}"/>
              </a:ext>
            </a:extLst>
          </p:cNvPr>
          <p:cNvSpPr/>
          <p:nvPr/>
        </p:nvSpPr>
        <p:spPr>
          <a:xfrm>
            <a:off x="-386427" y="1091351"/>
            <a:ext cx="2585876" cy="395002"/>
          </a:xfrm>
          <a:prstGeom prst="roundRect">
            <a:avLst/>
          </a:prstGeom>
          <a:solidFill>
            <a:srgbClr val="FFC0CB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100" b="1" dirty="0">
                <a:solidFill>
                  <a:schemeClr val="tx1"/>
                </a:solidFill>
                <a:latin typeface="Segoe Condensed" panose="020B0606040200020203" pitchFamily="34" charset="0"/>
              </a:rPr>
              <a:t>GPIO#12 </a:t>
            </a:r>
            <a:r>
              <a:rPr lang="en-US" sz="1100" dirty="0">
                <a:solidFill>
                  <a:schemeClr val="tx1"/>
                </a:solidFill>
                <a:latin typeface="Segoe Condensed" panose="020B0606040200020203" pitchFamily="34" charset="0"/>
              </a:rPr>
              <a:t>Used for booting up. Adafruit suggests not using it or only using for output.</a:t>
            </a:r>
          </a:p>
        </p:txBody>
      </p:sp>
      <p:sp>
        <p:nvSpPr>
          <p:cNvPr id="93" name="Rounded Rectangle 50">
            <a:extLst>
              <a:ext uri="{FF2B5EF4-FFF2-40B4-BE49-F238E27FC236}">
                <a16:creationId xmlns:a16="http://schemas.microsoft.com/office/drawing/2014/main" id="{4FA0F3DB-92FF-4CEA-A6E7-6759391FC0EC}"/>
              </a:ext>
            </a:extLst>
          </p:cNvPr>
          <p:cNvSpPr/>
          <p:nvPr/>
        </p:nvSpPr>
        <p:spPr>
          <a:xfrm>
            <a:off x="-386427" y="454055"/>
            <a:ext cx="2585876" cy="582287"/>
          </a:xfrm>
          <a:prstGeom prst="roundRect">
            <a:avLst/>
          </a:prstGeom>
          <a:solidFill>
            <a:srgbClr val="FFC0CB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100" b="1" dirty="0">
                <a:solidFill>
                  <a:schemeClr val="tx1"/>
                </a:solidFill>
                <a:latin typeface="Segoe Condensed" panose="020B0606040200020203" pitchFamily="34" charset="0"/>
              </a:rPr>
              <a:t>A13</a:t>
            </a:r>
            <a:r>
              <a:rPr lang="en-US" sz="1100" dirty="0">
                <a:solidFill>
                  <a:schemeClr val="tx1"/>
                </a:solidFill>
                <a:latin typeface="Segoe Condensed" panose="020B0606040200020203" pitchFamily="34" charset="0"/>
              </a:rPr>
              <a:t> not exposed. It’s used for measuring the voltage on the battery. The voltage is divided by 2 so multiply the </a:t>
            </a:r>
            <a:r>
              <a:rPr lang="en-US" sz="1100" dirty="0" err="1">
                <a:solidFill>
                  <a:schemeClr val="tx1"/>
                </a:solidFill>
                <a:latin typeface="Segoe Condensed" panose="020B0606040200020203" pitchFamily="34" charset="0"/>
              </a:rPr>
              <a:t>analogRead</a:t>
            </a:r>
            <a:r>
              <a:rPr lang="en-US" sz="1100" dirty="0">
                <a:solidFill>
                  <a:schemeClr val="tx1"/>
                </a:solidFill>
                <a:latin typeface="Segoe Condensed" panose="020B0606040200020203" pitchFamily="34" charset="0"/>
              </a:rPr>
              <a:t> by 2.</a:t>
            </a:r>
          </a:p>
        </p:txBody>
      </p:sp>
      <p:sp>
        <p:nvSpPr>
          <p:cNvPr id="94" name="Rounded Rectangle 50">
            <a:extLst>
              <a:ext uri="{FF2B5EF4-FFF2-40B4-BE49-F238E27FC236}">
                <a16:creationId xmlns:a16="http://schemas.microsoft.com/office/drawing/2014/main" id="{1F62D95F-A17F-43AB-98D2-2206D5B2EDFC}"/>
              </a:ext>
            </a:extLst>
          </p:cNvPr>
          <p:cNvSpPr/>
          <p:nvPr/>
        </p:nvSpPr>
        <p:spPr>
          <a:xfrm>
            <a:off x="9694278" y="4461946"/>
            <a:ext cx="548640" cy="258794"/>
          </a:xfrm>
          <a:prstGeom prst="roundRect">
            <a:avLst/>
          </a:prstGeom>
          <a:solidFill>
            <a:srgbClr val="DA5B4A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DAC2</a:t>
            </a:r>
          </a:p>
        </p:txBody>
      </p:sp>
      <p:sp>
        <p:nvSpPr>
          <p:cNvPr id="104" name="Rounded Rectangle 50">
            <a:extLst>
              <a:ext uri="{FF2B5EF4-FFF2-40B4-BE49-F238E27FC236}">
                <a16:creationId xmlns:a16="http://schemas.microsoft.com/office/drawing/2014/main" id="{064D1786-CCC4-4C45-BA92-762649C8C400}"/>
              </a:ext>
            </a:extLst>
          </p:cNvPr>
          <p:cNvSpPr/>
          <p:nvPr/>
        </p:nvSpPr>
        <p:spPr>
          <a:xfrm>
            <a:off x="9694278" y="4117288"/>
            <a:ext cx="548640" cy="258794"/>
          </a:xfrm>
          <a:prstGeom prst="roundRect">
            <a:avLst/>
          </a:prstGeom>
          <a:solidFill>
            <a:srgbClr val="DA5B4A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DAC1</a:t>
            </a:r>
          </a:p>
        </p:txBody>
      </p:sp>
      <p:sp>
        <p:nvSpPr>
          <p:cNvPr id="105" name="Rounded Rectangle 50">
            <a:extLst>
              <a:ext uri="{FF2B5EF4-FFF2-40B4-BE49-F238E27FC236}">
                <a16:creationId xmlns:a16="http://schemas.microsoft.com/office/drawing/2014/main" id="{8FDD8936-F943-44A7-8CDE-01EA9A39204F}"/>
              </a:ext>
            </a:extLst>
          </p:cNvPr>
          <p:cNvSpPr/>
          <p:nvPr/>
        </p:nvSpPr>
        <p:spPr>
          <a:xfrm>
            <a:off x="-386427" y="1610140"/>
            <a:ext cx="2585876" cy="395002"/>
          </a:xfrm>
          <a:prstGeom prst="roundRect">
            <a:avLst/>
          </a:prstGeom>
          <a:solidFill>
            <a:srgbClr val="FFC0CB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100" dirty="0">
                <a:solidFill>
                  <a:schemeClr val="tx1"/>
                </a:solidFill>
                <a:latin typeface="Segoe Condensed" panose="020B0606040200020203" pitchFamily="34" charset="0"/>
              </a:rPr>
              <a:t>You can only read analog inputs on </a:t>
            </a:r>
            <a:r>
              <a:rPr lang="en-US" sz="1100" b="1" dirty="0">
                <a:solidFill>
                  <a:schemeClr val="tx1"/>
                </a:solidFill>
                <a:latin typeface="Segoe Condensed" panose="020B0606040200020203" pitchFamily="34" charset="0"/>
              </a:rPr>
              <a:t>ADC#1</a:t>
            </a:r>
            <a:r>
              <a:rPr lang="en-US" sz="1100" dirty="0">
                <a:solidFill>
                  <a:schemeClr val="tx1"/>
                </a:solidFill>
                <a:latin typeface="Segoe Condensed" panose="020B0606040200020203" pitchFamily="34" charset="0"/>
              </a:rPr>
              <a:t> once </a:t>
            </a:r>
            <a:r>
              <a:rPr lang="en-US" sz="1100" dirty="0" err="1">
                <a:solidFill>
                  <a:schemeClr val="tx1"/>
                </a:solidFill>
                <a:latin typeface="Segoe Condensed" panose="020B0606040200020203" pitchFamily="34" charset="0"/>
              </a:rPr>
              <a:t>WiFi</a:t>
            </a:r>
            <a:r>
              <a:rPr lang="en-US" sz="1100" dirty="0">
                <a:solidFill>
                  <a:schemeClr val="tx1"/>
                </a:solidFill>
                <a:latin typeface="Segoe Condensed" panose="020B0606040200020203" pitchFamily="34" charset="0"/>
              </a:rPr>
              <a:t> has started</a:t>
            </a:r>
          </a:p>
        </p:txBody>
      </p:sp>
      <p:sp>
        <p:nvSpPr>
          <p:cNvPr id="106" name="Rounded Rectangle 50">
            <a:extLst>
              <a:ext uri="{FF2B5EF4-FFF2-40B4-BE49-F238E27FC236}">
                <a16:creationId xmlns:a16="http://schemas.microsoft.com/office/drawing/2014/main" id="{C08DFDB1-1BE1-464D-8593-7C6AB37E16EA}"/>
              </a:ext>
            </a:extLst>
          </p:cNvPr>
          <p:cNvSpPr/>
          <p:nvPr/>
        </p:nvSpPr>
        <p:spPr>
          <a:xfrm>
            <a:off x="-374676" y="2135473"/>
            <a:ext cx="2585876" cy="207716"/>
          </a:xfrm>
          <a:prstGeom prst="roundRect">
            <a:avLst/>
          </a:prstGeom>
          <a:solidFill>
            <a:srgbClr val="FFC0CB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100" dirty="0">
                <a:solidFill>
                  <a:schemeClr val="tx1"/>
                </a:solidFill>
                <a:latin typeface="Segoe Condensed" panose="020B0606040200020203" pitchFamily="34" charset="0"/>
              </a:rPr>
              <a:t>PWM is possible on every GPIO pin</a:t>
            </a:r>
          </a:p>
        </p:txBody>
      </p:sp>
    </p:spTree>
    <p:extLst>
      <p:ext uri="{BB962C8B-B14F-4D97-AF65-F5344CB8AC3E}">
        <p14:creationId xmlns:p14="http://schemas.microsoft.com/office/powerpoint/2010/main" val="28938733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E21F8DF2-1DA2-450E-989F-AFE22C4C6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1784" y="4064620"/>
            <a:ext cx="2755360" cy="1312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1AC87D3-4F75-4E4B-AFC7-F18CC96E99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5" t="3647" r="1666" b="4346"/>
          <a:stretch/>
        </p:blipFill>
        <p:spPr bwMode="auto">
          <a:xfrm rot="16200000">
            <a:off x="2667001" y="1865991"/>
            <a:ext cx="6858000" cy="3126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DD957BA4-95EF-400A-9C52-4994A059C5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V="1">
            <a:off x="-5377369" y="2068239"/>
            <a:ext cx="6333401" cy="302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F7CC1272-4868-4322-B2F3-2083A2DD13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31104" y="894822"/>
            <a:ext cx="3830355" cy="182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50">
            <a:extLst>
              <a:ext uri="{FF2B5EF4-FFF2-40B4-BE49-F238E27FC236}">
                <a16:creationId xmlns:a16="http://schemas.microsoft.com/office/drawing/2014/main" id="{C5F89DFB-D5F5-46CE-9AF0-26C8C5B9AB43}"/>
              </a:ext>
            </a:extLst>
          </p:cNvPr>
          <p:cNvSpPr/>
          <p:nvPr/>
        </p:nvSpPr>
        <p:spPr>
          <a:xfrm>
            <a:off x="8047432" y="4791733"/>
            <a:ext cx="2946980" cy="258794"/>
          </a:xfrm>
          <a:prstGeom prst="roundRect">
            <a:avLst/>
          </a:prstGeom>
          <a:solidFill>
            <a:srgbClr val="231815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GND. Common ground for power and logic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84CD7A7-3C30-4018-91D7-5CE5AF67E080}"/>
              </a:ext>
            </a:extLst>
          </p:cNvPr>
          <p:cNvCxnSpPr/>
          <p:nvPr/>
        </p:nvCxnSpPr>
        <p:spPr>
          <a:xfrm>
            <a:off x="7769202" y="4927600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50">
            <a:extLst>
              <a:ext uri="{FF2B5EF4-FFF2-40B4-BE49-F238E27FC236}">
                <a16:creationId xmlns:a16="http://schemas.microsoft.com/office/drawing/2014/main" id="{F25002F5-806B-4E23-9E5F-A125C596A21A}"/>
              </a:ext>
            </a:extLst>
          </p:cNvPr>
          <p:cNvSpPr/>
          <p:nvPr/>
        </p:nvSpPr>
        <p:spPr>
          <a:xfrm>
            <a:off x="8047433" y="5132844"/>
            <a:ext cx="1828800" cy="258794"/>
          </a:xfrm>
          <a:prstGeom prst="round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No connect pin (not used)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EA05FEB-DB5C-4926-A1BA-A701B53801D9}"/>
              </a:ext>
            </a:extLst>
          </p:cNvPr>
          <p:cNvCxnSpPr/>
          <p:nvPr/>
        </p:nvCxnSpPr>
        <p:spPr>
          <a:xfrm>
            <a:off x="7769202" y="5268711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50">
            <a:extLst>
              <a:ext uri="{FF2B5EF4-FFF2-40B4-BE49-F238E27FC236}">
                <a16:creationId xmlns:a16="http://schemas.microsoft.com/office/drawing/2014/main" id="{EC6F28EB-03FD-492A-BF8F-002568095308}"/>
              </a:ext>
            </a:extLst>
          </p:cNvPr>
          <p:cNvSpPr/>
          <p:nvPr/>
        </p:nvSpPr>
        <p:spPr>
          <a:xfrm>
            <a:off x="8051220" y="5799594"/>
            <a:ext cx="2946980" cy="258794"/>
          </a:xfrm>
          <a:prstGeom prst="roundRect">
            <a:avLst/>
          </a:prstGeom>
          <a:solidFill>
            <a:schemeClr val="tx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Drive LOW to reset (or press Reset button)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A4B8FC-231D-40AA-B066-64805001B676}"/>
              </a:ext>
            </a:extLst>
          </p:cNvPr>
          <p:cNvCxnSpPr/>
          <p:nvPr/>
        </p:nvCxnSpPr>
        <p:spPr>
          <a:xfrm>
            <a:off x="7769202" y="5935461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50">
            <a:extLst>
              <a:ext uri="{FF2B5EF4-FFF2-40B4-BE49-F238E27FC236}">
                <a16:creationId xmlns:a16="http://schemas.microsoft.com/office/drawing/2014/main" id="{B77673FB-A638-4D25-AE16-1FF61E2A0E12}"/>
              </a:ext>
            </a:extLst>
          </p:cNvPr>
          <p:cNvSpPr/>
          <p:nvPr/>
        </p:nvSpPr>
        <p:spPr>
          <a:xfrm>
            <a:off x="8047432" y="5461913"/>
            <a:ext cx="4144567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3.3V output from on-board regulator. Can supply up to 500mA.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7331939-9CA6-41A8-BA49-23944219F48D}"/>
              </a:ext>
            </a:extLst>
          </p:cNvPr>
          <p:cNvCxnSpPr/>
          <p:nvPr/>
        </p:nvCxnSpPr>
        <p:spPr>
          <a:xfrm>
            <a:off x="7769202" y="5597780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A0FAD1F-F185-4D23-932B-BAA06398D4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0799" y="-3072809"/>
            <a:ext cx="1799303" cy="25943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8E240E-13A3-44E6-A018-0923EFECCF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9742" y="7642623"/>
            <a:ext cx="11658600" cy="1028700"/>
          </a:xfrm>
          <a:prstGeom prst="rect">
            <a:avLst/>
          </a:prstGeom>
        </p:spPr>
      </p:pic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E7D1CE09-49DA-4961-8922-B0D3A8525372}"/>
              </a:ext>
            </a:extLst>
          </p:cNvPr>
          <p:cNvSpPr/>
          <p:nvPr/>
        </p:nvSpPr>
        <p:spPr>
          <a:xfrm>
            <a:off x="8844146" y="446194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A0 ADC#2</a:t>
            </a:r>
          </a:p>
        </p:txBody>
      </p:sp>
      <p:sp>
        <p:nvSpPr>
          <p:cNvPr id="24" name="Rounded Rectangle 50">
            <a:extLst>
              <a:ext uri="{FF2B5EF4-FFF2-40B4-BE49-F238E27FC236}">
                <a16:creationId xmlns:a16="http://schemas.microsoft.com/office/drawing/2014/main" id="{03E1A57C-2841-4904-A21A-549F80934959}"/>
              </a:ext>
            </a:extLst>
          </p:cNvPr>
          <p:cNvSpPr/>
          <p:nvPr/>
        </p:nvSpPr>
        <p:spPr>
          <a:xfrm>
            <a:off x="8844146" y="412426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 ADC#2</a:t>
            </a:r>
          </a:p>
        </p:txBody>
      </p:sp>
      <p:sp>
        <p:nvSpPr>
          <p:cNvPr id="27" name="Rounded Rectangle 50">
            <a:extLst>
              <a:ext uri="{FF2B5EF4-FFF2-40B4-BE49-F238E27FC236}">
                <a16:creationId xmlns:a16="http://schemas.microsoft.com/office/drawing/2014/main" id="{DAF6526C-5078-4DFD-B2D2-5456D2D47443}"/>
              </a:ext>
            </a:extLst>
          </p:cNvPr>
          <p:cNvSpPr/>
          <p:nvPr/>
        </p:nvSpPr>
        <p:spPr>
          <a:xfrm>
            <a:off x="8737816" y="3796574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A2 ADC#1</a:t>
            </a:r>
          </a:p>
        </p:txBody>
      </p:sp>
      <p:sp>
        <p:nvSpPr>
          <p:cNvPr id="30" name="Rounded Rectangle 50">
            <a:extLst>
              <a:ext uri="{FF2B5EF4-FFF2-40B4-BE49-F238E27FC236}">
                <a16:creationId xmlns:a16="http://schemas.microsoft.com/office/drawing/2014/main" id="{1EAF390B-3C76-42F5-9C76-8118391ED4D5}"/>
              </a:ext>
            </a:extLst>
          </p:cNvPr>
          <p:cNvSpPr/>
          <p:nvPr/>
        </p:nvSpPr>
        <p:spPr>
          <a:xfrm>
            <a:off x="8737816" y="3439359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A3 ADC#1</a:t>
            </a:r>
          </a:p>
        </p:txBody>
      </p:sp>
      <p:sp>
        <p:nvSpPr>
          <p:cNvPr id="33" name="Rounded Rectangle 50">
            <a:extLst>
              <a:ext uri="{FF2B5EF4-FFF2-40B4-BE49-F238E27FC236}">
                <a16:creationId xmlns:a16="http://schemas.microsoft.com/office/drawing/2014/main" id="{5B75EA64-B5D6-4D2A-B917-E298A2D08623}"/>
              </a:ext>
            </a:extLst>
          </p:cNvPr>
          <p:cNvSpPr/>
          <p:nvPr/>
        </p:nvSpPr>
        <p:spPr>
          <a:xfrm>
            <a:off x="8742316" y="308114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A4 ADC#1</a:t>
            </a:r>
          </a:p>
        </p:txBody>
      </p:sp>
      <p:sp>
        <p:nvSpPr>
          <p:cNvPr id="39" name="Rounded Rectangle 50">
            <a:extLst>
              <a:ext uri="{FF2B5EF4-FFF2-40B4-BE49-F238E27FC236}">
                <a16:creationId xmlns:a16="http://schemas.microsoft.com/office/drawing/2014/main" id="{E7952DB8-1D91-45BE-A829-F42CC6A00D9C}"/>
              </a:ext>
            </a:extLst>
          </p:cNvPr>
          <p:cNvSpPr/>
          <p:nvPr/>
        </p:nvSpPr>
        <p:spPr>
          <a:xfrm>
            <a:off x="8833513" y="2746809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A5 ADC#2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27E0118-DBE7-461C-BFC6-F01A264B681B}"/>
              </a:ext>
            </a:extLst>
          </p:cNvPr>
          <p:cNvGrpSpPr/>
          <p:nvPr/>
        </p:nvGrpSpPr>
        <p:grpSpPr>
          <a:xfrm>
            <a:off x="7769202" y="723216"/>
            <a:ext cx="1002052" cy="4002637"/>
            <a:chOff x="7769202" y="723216"/>
            <a:chExt cx="1002052" cy="4002637"/>
          </a:xfrm>
        </p:grpSpPr>
        <p:sp>
          <p:nvSpPr>
            <p:cNvPr id="17" name="Rounded Rectangle 50">
              <a:extLst>
                <a:ext uri="{FF2B5EF4-FFF2-40B4-BE49-F238E27FC236}">
                  <a16:creationId xmlns:a16="http://schemas.microsoft.com/office/drawing/2014/main" id="{34BE05C3-8D94-49AD-82B1-A342CC2FE565}"/>
                </a:ext>
              </a:extLst>
            </p:cNvPr>
            <p:cNvSpPr/>
            <p:nvPr/>
          </p:nvSpPr>
          <p:spPr>
            <a:xfrm>
              <a:off x="8039734" y="4467059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#26</a:t>
              </a:r>
            </a:p>
          </p:txBody>
        </p:sp>
        <p:sp>
          <p:nvSpPr>
            <p:cNvPr id="22" name="Rounded Rectangle 50">
              <a:extLst>
                <a:ext uri="{FF2B5EF4-FFF2-40B4-BE49-F238E27FC236}">
                  <a16:creationId xmlns:a16="http://schemas.microsoft.com/office/drawing/2014/main" id="{20C8AFF9-7F3F-46FB-9DAA-779CD0675FC3}"/>
                </a:ext>
              </a:extLst>
            </p:cNvPr>
            <p:cNvSpPr/>
            <p:nvPr/>
          </p:nvSpPr>
          <p:spPr>
            <a:xfrm>
              <a:off x="8039734" y="4129379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#25</a:t>
              </a:r>
            </a:p>
          </p:txBody>
        </p:sp>
        <p:sp>
          <p:nvSpPr>
            <p:cNvPr id="25" name="Rounded Rectangle 50">
              <a:extLst>
                <a:ext uri="{FF2B5EF4-FFF2-40B4-BE49-F238E27FC236}">
                  <a16:creationId xmlns:a16="http://schemas.microsoft.com/office/drawing/2014/main" id="{1285F7F6-5F1F-406A-97AE-AE47C6514F65}"/>
                </a:ext>
              </a:extLst>
            </p:cNvPr>
            <p:cNvSpPr/>
            <p:nvPr/>
          </p:nvSpPr>
          <p:spPr>
            <a:xfrm>
              <a:off x="8039734" y="3801687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#34</a:t>
              </a:r>
            </a:p>
          </p:txBody>
        </p:sp>
        <p:sp>
          <p:nvSpPr>
            <p:cNvPr id="28" name="Rounded Rectangle 50">
              <a:extLst>
                <a:ext uri="{FF2B5EF4-FFF2-40B4-BE49-F238E27FC236}">
                  <a16:creationId xmlns:a16="http://schemas.microsoft.com/office/drawing/2014/main" id="{F0EA45D4-7E6E-4010-B587-29109D2A4E44}"/>
                </a:ext>
              </a:extLst>
            </p:cNvPr>
            <p:cNvSpPr/>
            <p:nvPr/>
          </p:nvSpPr>
          <p:spPr>
            <a:xfrm>
              <a:off x="8039734" y="3444472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#39</a:t>
              </a:r>
            </a:p>
          </p:txBody>
        </p:sp>
        <p:sp>
          <p:nvSpPr>
            <p:cNvPr id="31" name="Rounded Rectangle 50">
              <a:extLst>
                <a:ext uri="{FF2B5EF4-FFF2-40B4-BE49-F238E27FC236}">
                  <a16:creationId xmlns:a16="http://schemas.microsoft.com/office/drawing/2014/main" id="{DF2D4A02-AB11-481E-9B74-EC07790C6A67}"/>
                </a:ext>
              </a:extLst>
            </p:cNvPr>
            <p:cNvSpPr/>
            <p:nvPr/>
          </p:nvSpPr>
          <p:spPr>
            <a:xfrm>
              <a:off x="8039734" y="3086259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#36</a:t>
              </a:r>
            </a:p>
          </p:txBody>
        </p:sp>
        <p:sp>
          <p:nvSpPr>
            <p:cNvPr id="37" name="Rounded Rectangle 50">
              <a:extLst>
                <a:ext uri="{FF2B5EF4-FFF2-40B4-BE49-F238E27FC236}">
                  <a16:creationId xmlns:a16="http://schemas.microsoft.com/office/drawing/2014/main" id="{CBA7CB09-0A2F-42DA-9B33-50C9D0A76610}"/>
                </a:ext>
              </a:extLst>
            </p:cNvPr>
            <p:cNvSpPr/>
            <p:nvPr/>
          </p:nvSpPr>
          <p:spPr>
            <a:xfrm>
              <a:off x="8039734" y="275192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#4</a:t>
              </a:r>
            </a:p>
          </p:txBody>
        </p:sp>
        <p:sp>
          <p:nvSpPr>
            <p:cNvPr id="40" name="Rounded Rectangle 50">
              <a:extLst>
                <a:ext uri="{FF2B5EF4-FFF2-40B4-BE49-F238E27FC236}">
                  <a16:creationId xmlns:a16="http://schemas.microsoft.com/office/drawing/2014/main" id="{30378038-A869-4651-B5C1-CB30D9E56E20}"/>
                </a:ext>
              </a:extLst>
            </p:cNvPr>
            <p:cNvSpPr/>
            <p:nvPr/>
          </p:nvSpPr>
          <p:spPr>
            <a:xfrm>
              <a:off x="8039734" y="241599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#5</a:t>
              </a:r>
            </a:p>
          </p:txBody>
        </p:sp>
        <p:sp>
          <p:nvSpPr>
            <p:cNvPr id="43" name="Rounded Rectangle 50">
              <a:extLst>
                <a:ext uri="{FF2B5EF4-FFF2-40B4-BE49-F238E27FC236}">
                  <a16:creationId xmlns:a16="http://schemas.microsoft.com/office/drawing/2014/main" id="{E0424A51-3E07-47F7-A2F9-D325F333BF7B}"/>
                </a:ext>
              </a:extLst>
            </p:cNvPr>
            <p:cNvSpPr/>
            <p:nvPr/>
          </p:nvSpPr>
          <p:spPr>
            <a:xfrm>
              <a:off x="8039734" y="2077925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#18</a:t>
              </a:r>
            </a:p>
          </p:txBody>
        </p:sp>
        <p:sp>
          <p:nvSpPr>
            <p:cNvPr id="45" name="Rounded Rectangle 50">
              <a:extLst>
                <a:ext uri="{FF2B5EF4-FFF2-40B4-BE49-F238E27FC236}">
                  <a16:creationId xmlns:a16="http://schemas.microsoft.com/office/drawing/2014/main" id="{2173F207-2299-4518-9F17-29A12115E0FB}"/>
                </a:ext>
              </a:extLst>
            </p:cNvPr>
            <p:cNvSpPr/>
            <p:nvPr/>
          </p:nvSpPr>
          <p:spPr>
            <a:xfrm>
              <a:off x="8039734" y="1729460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#19</a:t>
              </a:r>
            </a:p>
          </p:txBody>
        </p:sp>
        <p:sp>
          <p:nvSpPr>
            <p:cNvPr id="47" name="Rounded Rectangle 50">
              <a:extLst>
                <a:ext uri="{FF2B5EF4-FFF2-40B4-BE49-F238E27FC236}">
                  <a16:creationId xmlns:a16="http://schemas.microsoft.com/office/drawing/2014/main" id="{A7DB05EB-1E2D-4D9F-893B-77A7B1E43E1B}"/>
                </a:ext>
              </a:extLst>
            </p:cNvPr>
            <p:cNvSpPr/>
            <p:nvPr/>
          </p:nvSpPr>
          <p:spPr>
            <a:xfrm>
              <a:off x="8039734" y="1406296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#16</a:t>
              </a:r>
            </a:p>
          </p:txBody>
        </p:sp>
        <p:sp>
          <p:nvSpPr>
            <p:cNvPr id="49" name="Rounded Rectangle 50">
              <a:extLst>
                <a:ext uri="{FF2B5EF4-FFF2-40B4-BE49-F238E27FC236}">
                  <a16:creationId xmlns:a16="http://schemas.microsoft.com/office/drawing/2014/main" id="{E7CF3FC3-6706-421C-B01F-E5FE2FBDD2AA}"/>
                </a:ext>
              </a:extLst>
            </p:cNvPr>
            <p:cNvSpPr/>
            <p:nvPr/>
          </p:nvSpPr>
          <p:spPr>
            <a:xfrm>
              <a:off x="8039734" y="1071205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#17</a:t>
              </a:r>
            </a:p>
          </p:txBody>
        </p:sp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4C4EE76E-B147-4552-B70D-C31E0906A060}"/>
                </a:ext>
              </a:extLst>
            </p:cNvPr>
            <p:cNvSpPr/>
            <p:nvPr/>
          </p:nvSpPr>
          <p:spPr>
            <a:xfrm>
              <a:off x="8039734" y="723216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#21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A141FE5-F826-4FE4-B7A3-4ED5794421AF}"/>
                </a:ext>
              </a:extLst>
            </p:cNvPr>
            <p:cNvCxnSpPr/>
            <p:nvPr/>
          </p:nvCxnSpPr>
          <p:spPr>
            <a:xfrm>
              <a:off x="7769202" y="460292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0FE8431-BCB4-4753-AF71-4F3ECA3774F3}"/>
                </a:ext>
              </a:extLst>
            </p:cNvPr>
            <p:cNvCxnSpPr/>
            <p:nvPr/>
          </p:nvCxnSpPr>
          <p:spPr>
            <a:xfrm>
              <a:off x="7769202" y="426524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651B936-CF27-4516-812B-3B2E22784FCD}"/>
                </a:ext>
              </a:extLst>
            </p:cNvPr>
            <p:cNvCxnSpPr/>
            <p:nvPr/>
          </p:nvCxnSpPr>
          <p:spPr>
            <a:xfrm>
              <a:off x="7769202" y="3937554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2F2FB28-4DA8-4A2F-9468-E0B225D7B0EA}"/>
                </a:ext>
              </a:extLst>
            </p:cNvPr>
            <p:cNvCxnSpPr/>
            <p:nvPr/>
          </p:nvCxnSpPr>
          <p:spPr>
            <a:xfrm>
              <a:off x="7769202" y="358033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7625E54-9070-4F4E-8EAA-282D0C263EE5}"/>
                </a:ext>
              </a:extLst>
            </p:cNvPr>
            <p:cNvCxnSpPr/>
            <p:nvPr/>
          </p:nvCxnSpPr>
          <p:spPr>
            <a:xfrm>
              <a:off x="7769202" y="322212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52349C1-F8CD-4BB1-9E7A-0BB63F49E088}"/>
                </a:ext>
              </a:extLst>
            </p:cNvPr>
            <p:cNvCxnSpPr/>
            <p:nvPr/>
          </p:nvCxnSpPr>
          <p:spPr>
            <a:xfrm>
              <a:off x="7769202" y="288778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28B7652-D8DA-493F-ADE8-EB17EDF96BEE}"/>
                </a:ext>
              </a:extLst>
            </p:cNvPr>
            <p:cNvCxnSpPr/>
            <p:nvPr/>
          </p:nvCxnSpPr>
          <p:spPr>
            <a:xfrm>
              <a:off x="7769202" y="255185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304DF03-18E8-47B9-B185-3DEF066F5393}"/>
                </a:ext>
              </a:extLst>
            </p:cNvPr>
            <p:cNvCxnSpPr/>
            <p:nvPr/>
          </p:nvCxnSpPr>
          <p:spPr>
            <a:xfrm>
              <a:off x="7769202" y="221379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5BC72C5-5E57-48EB-9756-03CBF02E7160}"/>
                </a:ext>
              </a:extLst>
            </p:cNvPr>
            <p:cNvCxnSpPr/>
            <p:nvPr/>
          </p:nvCxnSpPr>
          <p:spPr>
            <a:xfrm>
              <a:off x="7769202" y="186532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EA9077C9-5335-432D-B1FA-ABCE78ECE209}"/>
                </a:ext>
              </a:extLst>
            </p:cNvPr>
            <p:cNvCxnSpPr/>
            <p:nvPr/>
          </p:nvCxnSpPr>
          <p:spPr>
            <a:xfrm>
              <a:off x="7769202" y="1542163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FCC883A-E209-42D1-A7A2-5DDB720EC2FD}"/>
                </a:ext>
              </a:extLst>
            </p:cNvPr>
            <p:cNvCxnSpPr/>
            <p:nvPr/>
          </p:nvCxnSpPr>
          <p:spPr>
            <a:xfrm>
              <a:off x="7769202" y="120707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920FD74-47FB-4DE7-9AC8-B8B35147FD75}"/>
                </a:ext>
              </a:extLst>
            </p:cNvPr>
            <p:cNvCxnSpPr/>
            <p:nvPr/>
          </p:nvCxnSpPr>
          <p:spPr>
            <a:xfrm>
              <a:off x="7769202" y="859083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A542F856-0F79-485E-90E7-085F33E572CE}"/>
              </a:ext>
            </a:extLst>
          </p:cNvPr>
          <p:cNvCxnSpPr/>
          <p:nvPr/>
        </p:nvCxnSpPr>
        <p:spPr>
          <a:xfrm flipH="1">
            <a:off x="4139627" y="858734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ounded Rectangle 50">
            <a:extLst>
              <a:ext uri="{FF2B5EF4-FFF2-40B4-BE49-F238E27FC236}">
                <a16:creationId xmlns:a16="http://schemas.microsoft.com/office/drawing/2014/main" id="{C2F27360-B199-42B0-A2DB-0066A3494F6B}"/>
              </a:ext>
            </a:extLst>
          </p:cNvPr>
          <p:cNvSpPr/>
          <p:nvPr/>
        </p:nvSpPr>
        <p:spPr>
          <a:xfrm>
            <a:off x="3425042" y="72696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#23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4095C12-FE96-4F93-A824-54785A26CE9F}"/>
              </a:ext>
            </a:extLst>
          </p:cNvPr>
          <p:cNvCxnSpPr/>
          <p:nvPr/>
        </p:nvCxnSpPr>
        <p:spPr>
          <a:xfrm flipH="1">
            <a:off x="4139627" y="119983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ounded Rectangle 50">
            <a:extLst>
              <a:ext uri="{FF2B5EF4-FFF2-40B4-BE49-F238E27FC236}">
                <a16:creationId xmlns:a16="http://schemas.microsoft.com/office/drawing/2014/main" id="{1F4BB7C9-4A1D-4331-B88E-3D189985C4A2}"/>
              </a:ext>
            </a:extLst>
          </p:cNvPr>
          <p:cNvSpPr/>
          <p:nvPr/>
        </p:nvSpPr>
        <p:spPr>
          <a:xfrm>
            <a:off x="3425042" y="1065154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#22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CB99C33F-C020-40C1-A9FD-2D299062B4F2}"/>
              </a:ext>
            </a:extLst>
          </p:cNvPr>
          <p:cNvCxnSpPr/>
          <p:nvPr/>
        </p:nvCxnSpPr>
        <p:spPr>
          <a:xfrm flipH="1">
            <a:off x="4139627" y="153030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50">
            <a:extLst>
              <a:ext uri="{FF2B5EF4-FFF2-40B4-BE49-F238E27FC236}">
                <a16:creationId xmlns:a16="http://schemas.microsoft.com/office/drawing/2014/main" id="{519DB894-0315-4C8F-99FA-E1FAA7489155}"/>
              </a:ext>
            </a:extLst>
          </p:cNvPr>
          <p:cNvSpPr/>
          <p:nvPr/>
        </p:nvSpPr>
        <p:spPr>
          <a:xfrm>
            <a:off x="3425042" y="140334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#14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C224622F-A3C2-4F60-9FE4-B0FB6EE87B1D}"/>
              </a:ext>
            </a:extLst>
          </p:cNvPr>
          <p:cNvCxnSpPr/>
          <p:nvPr/>
        </p:nvCxnSpPr>
        <p:spPr>
          <a:xfrm flipH="1">
            <a:off x="4145759" y="189432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ounded Rectangle 50">
            <a:extLst>
              <a:ext uri="{FF2B5EF4-FFF2-40B4-BE49-F238E27FC236}">
                <a16:creationId xmlns:a16="http://schemas.microsoft.com/office/drawing/2014/main" id="{DA0D6512-FE6D-4484-8E94-4D08F4AEECAE}"/>
              </a:ext>
            </a:extLst>
          </p:cNvPr>
          <p:cNvSpPr/>
          <p:nvPr/>
        </p:nvSpPr>
        <p:spPr>
          <a:xfrm>
            <a:off x="3431174" y="1741538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#32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6DADAC6E-04F7-42EB-BE13-6B61F7C14F8E}"/>
              </a:ext>
            </a:extLst>
          </p:cNvPr>
          <p:cNvCxnSpPr/>
          <p:nvPr/>
        </p:nvCxnSpPr>
        <p:spPr>
          <a:xfrm flipH="1">
            <a:off x="4145759" y="2235425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ounded Rectangle 50">
            <a:extLst>
              <a:ext uri="{FF2B5EF4-FFF2-40B4-BE49-F238E27FC236}">
                <a16:creationId xmlns:a16="http://schemas.microsoft.com/office/drawing/2014/main" id="{761C1511-FDCC-4BDA-AFE0-CDCA3012FDB1}"/>
              </a:ext>
            </a:extLst>
          </p:cNvPr>
          <p:cNvSpPr/>
          <p:nvPr/>
        </p:nvSpPr>
        <p:spPr>
          <a:xfrm>
            <a:off x="3431174" y="2079730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#15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3569AFB-C928-4C9C-9286-BF34F2B5CEFC}"/>
              </a:ext>
            </a:extLst>
          </p:cNvPr>
          <p:cNvCxnSpPr/>
          <p:nvPr/>
        </p:nvCxnSpPr>
        <p:spPr>
          <a:xfrm flipH="1">
            <a:off x="4145759" y="255526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ounded Rectangle 50">
            <a:extLst>
              <a:ext uri="{FF2B5EF4-FFF2-40B4-BE49-F238E27FC236}">
                <a16:creationId xmlns:a16="http://schemas.microsoft.com/office/drawing/2014/main" id="{C21AAE8A-5FCF-4795-8B5F-D5299DB30091}"/>
              </a:ext>
            </a:extLst>
          </p:cNvPr>
          <p:cNvSpPr/>
          <p:nvPr/>
        </p:nvSpPr>
        <p:spPr>
          <a:xfrm>
            <a:off x="3431174" y="241792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#33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7366453-7AEC-426B-8626-90A7B8F28365}"/>
              </a:ext>
            </a:extLst>
          </p:cNvPr>
          <p:cNvCxnSpPr/>
          <p:nvPr/>
        </p:nvCxnSpPr>
        <p:spPr>
          <a:xfrm flipH="1">
            <a:off x="4151358" y="2892696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ounded Rectangle 50">
            <a:extLst>
              <a:ext uri="{FF2B5EF4-FFF2-40B4-BE49-F238E27FC236}">
                <a16:creationId xmlns:a16="http://schemas.microsoft.com/office/drawing/2014/main" id="{FAB230E3-1833-4730-A5B5-BAE8CBCEE75D}"/>
              </a:ext>
            </a:extLst>
          </p:cNvPr>
          <p:cNvSpPr/>
          <p:nvPr/>
        </p:nvSpPr>
        <p:spPr>
          <a:xfrm>
            <a:off x="3436773" y="2756114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#27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F229AB1F-C3B1-48B0-8FC0-FF2B1E315397}"/>
              </a:ext>
            </a:extLst>
          </p:cNvPr>
          <p:cNvCxnSpPr/>
          <p:nvPr/>
        </p:nvCxnSpPr>
        <p:spPr>
          <a:xfrm flipH="1">
            <a:off x="4151358" y="3233799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ounded Rectangle 50">
            <a:extLst>
              <a:ext uri="{FF2B5EF4-FFF2-40B4-BE49-F238E27FC236}">
                <a16:creationId xmlns:a16="http://schemas.microsoft.com/office/drawing/2014/main" id="{AF68F521-3CAD-4F13-801C-3D083233152C}"/>
              </a:ext>
            </a:extLst>
          </p:cNvPr>
          <p:cNvSpPr/>
          <p:nvPr/>
        </p:nvSpPr>
        <p:spPr>
          <a:xfrm>
            <a:off x="3436773" y="309430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#12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7BC5B48E-39B0-479C-8784-2176DC71FF0D}"/>
              </a:ext>
            </a:extLst>
          </p:cNvPr>
          <p:cNvCxnSpPr/>
          <p:nvPr/>
        </p:nvCxnSpPr>
        <p:spPr>
          <a:xfrm flipH="1">
            <a:off x="4151358" y="3564269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ounded Rectangle 50">
            <a:extLst>
              <a:ext uri="{FF2B5EF4-FFF2-40B4-BE49-F238E27FC236}">
                <a16:creationId xmlns:a16="http://schemas.microsoft.com/office/drawing/2014/main" id="{1405B863-346C-4904-A390-1EC063D9F40A}"/>
              </a:ext>
            </a:extLst>
          </p:cNvPr>
          <p:cNvSpPr/>
          <p:nvPr/>
        </p:nvSpPr>
        <p:spPr>
          <a:xfrm>
            <a:off x="3436773" y="3432497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#13</a:t>
            </a:r>
          </a:p>
        </p:txBody>
      </p:sp>
      <p:sp>
        <p:nvSpPr>
          <p:cNvPr id="95" name="Rounded Rectangle 50">
            <a:extLst>
              <a:ext uri="{FF2B5EF4-FFF2-40B4-BE49-F238E27FC236}">
                <a16:creationId xmlns:a16="http://schemas.microsoft.com/office/drawing/2014/main" id="{5AAB8C76-E594-4385-9ABB-7FF9B6CD07DE}"/>
              </a:ext>
            </a:extLst>
          </p:cNvPr>
          <p:cNvSpPr/>
          <p:nvPr/>
        </p:nvSpPr>
        <p:spPr>
          <a:xfrm>
            <a:off x="2497719" y="3432497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A12 ADC#2</a:t>
            </a:r>
          </a:p>
        </p:txBody>
      </p:sp>
      <p:sp>
        <p:nvSpPr>
          <p:cNvPr id="96" name="Rounded Rectangle 50">
            <a:extLst>
              <a:ext uri="{FF2B5EF4-FFF2-40B4-BE49-F238E27FC236}">
                <a16:creationId xmlns:a16="http://schemas.microsoft.com/office/drawing/2014/main" id="{6F346AA6-D904-4523-BF00-8D73B28633E6}"/>
              </a:ext>
            </a:extLst>
          </p:cNvPr>
          <p:cNvSpPr/>
          <p:nvPr/>
        </p:nvSpPr>
        <p:spPr>
          <a:xfrm>
            <a:off x="2497719" y="3094306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A11 ADC#2</a:t>
            </a:r>
          </a:p>
        </p:txBody>
      </p:sp>
      <p:sp>
        <p:nvSpPr>
          <p:cNvPr id="97" name="Rounded Rectangle 50">
            <a:extLst>
              <a:ext uri="{FF2B5EF4-FFF2-40B4-BE49-F238E27FC236}">
                <a16:creationId xmlns:a16="http://schemas.microsoft.com/office/drawing/2014/main" id="{F7A74807-B040-43AE-AF38-38F547E65475}"/>
              </a:ext>
            </a:extLst>
          </p:cNvPr>
          <p:cNvSpPr/>
          <p:nvPr/>
        </p:nvSpPr>
        <p:spPr>
          <a:xfrm>
            <a:off x="2497719" y="2756114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A10 ADC#2</a:t>
            </a:r>
          </a:p>
        </p:txBody>
      </p:sp>
      <p:sp>
        <p:nvSpPr>
          <p:cNvPr id="98" name="Rounded Rectangle 50">
            <a:extLst>
              <a:ext uri="{FF2B5EF4-FFF2-40B4-BE49-F238E27FC236}">
                <a16:creationId xmlns:a16="http://schemas.microsoft.com/office/drawing/2014/main" id="{C12EBE51-0D09-4BB8-9AA8-27AB7E21169B}"/>
              </a:ext>
            </a:extLst>
          </p:cNvPr>
          <p:cNvSpPr/>
          <p:nvPr/>
        </p:nvSpPr>
        <p:spPr>
          <a:xfrm>
            <a:off x="2497719" y="2417922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A9 ADC#1</a:t>
            </a:r>
          </a:p>
        </p:txBody>
      </p:sp>
      <p:sp>
        <p:nvSpPr>
          <p:cNvPr id="99" name="Rounded Rectangle 50">
            <a:extLst>
              <a:ext uri="{FF2B5EF4-FFF2-40B4-BE49-F238E27FC236}">
                <a16:creationId xmlns:a16="http://schemas.microsoft.com/office/drawing/2014/main" id="{65FBB663-A4A4-46FF-BBA5-21C898360986}"/>
              </a:ext>
            </a:extLst>
          </p:cNvPr>
          <p:cNvSpPr/>
          <p:nvPr/>
        </p:nvSpPr>
        <p:spPr>
          <a:xfrm>
            <a:off x="2497719" y="2079730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A8 ADC#2</a:t>
            </a:r>
          </a:p>
        </p:txBody>
      </p:sp>
      <p:sp>
        <p:nvSpPr>
          <p:cNvPr id="100" name="Rounded Rectangle 50">
            <a:extLst>
              <a:ext uri="{FF2B5EF4-FFF2-40B4-BE49-F238E27FC236}">
                <a16:creationId xmlns:a16="http://schemas.microsoft.com/office/drawing/2014/main" id="{289C5D29-C2F7-4777-A207-9A497481B595}"/>
              </a:ext>
            </a:extLst>
          </p:cNvPr>
          <p:cNvSpPr/>
          <p:nvPr/>
        </p:nvSpPr>
        <p:spPr>
          <a:xfrm>
            <a:off x="2497719" y="1741538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A7 ADC#1</a:t>
            </a:r>
          </a:p>
        </p:txBody>
      </p:sp>
      <p:sp>
        <p:nvSpPr>
          <p:cNvPr id="101" name="Rounded Rectangle 50">
            <a:extLst>
              <a:ext uri="{FF2B5EF4-FFF2-40B4-BE49-F238E27FC236}">
                <a16:creationId xmlns:a16="http://schemas.microsoft.com/office/drawing/2014/main" id="{39FC50ED-2021-477F-A019-5034B55C0CDA}"/>
              </a:ext>
            </a:extLst>
          </p:cNvPr>
          <p:cNvSpPr/>
          <p:nvPr/>
        </p:nvSpPr>
        <p:spPr>
          <a:xfrm>
            <a:off x="2497719" y="1406296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A6 ADC#2</a:t>
            </a: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D66006E2-0AF4-4FBC-A91C-99875129EC51}"/>
              </a:ext>
            </a:extLst>
          </p:cNvPr>
          <p:cNvCxnSpPr/>
          <p:nvPr/>
        </p:nvCxnSpPr>
        <p:spPr>
          <a:xfrm flipH="1">
            <a:off x="4151358" y="389407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ounded Rectangle 50">
            <a:extLst>
              <a:ext uri="{FF2B5EF4-FFF2-40B4-BE49-F238E27FC236}">
                <a16:creationId xmlns:a16="http://schemas.microsoft.com/office/drawing/2014/main" id="{49F7F5EC-0895-4361-AAEA-033AFA6207A6}"/>
              </a:ext>
            </a:extLst>
          </p:cNvPr>
          <p:cNvSpPr/>
          <p:nvPr/>
        </p:nvSpPr>
        <p:spPr>
          <a:xfrm>
            <a:off x="876453" y="3764675"/>
            <a:ext cx="3291840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Positive voltage from USB jack, if connected. ~5V</a:t>
            </a:r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C12BA04-0039-4420-8EC0-F9D1CD92F1CE}"/>
              </a:ext>
            </a:extLst>
          </p:cNvPr>
          <p:cNvCxnSpPr/>
          <p:nvPr/>
        </p:nvCxnSpPr>
        <p:spPr>
          <a:xfrm flipH="1">
            <a:off x="4155434" y="453602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ounded Rectangle 50">
            <a:extLst>
              <a:ext uri="{FF2B5EF4-FFF2-40B4-BE49-F238E27FC236}">
                <a16:creationId xmlns:a16="http://schemas.microsoft.com/office/drawing/2014/main" id="{D4D4559F-D207-448E-B969-99ED097DCABC}"/>
              </a:ext>
            </a:extLst>
          </p:cNvPr>
          <p:cNvSpPr/>
          <p:nvPr/>
        </p:nvSpPr>
        <p:spPr>
          <a:xfrm>
            <a:off x="499730" y="4406630"/>
            <a:ext cx="3672639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Positive voltage from </a:t>
            </a:r>
            <a:r>
              <a:rPr lang="en-US" sz="1400" dirty="0" err="1">
                <a:latin typeface="Segoe Condensed" panose="020B0606040200020203" pitchFamily="34" charset="0"/>
              </a:rPr>
              <a:t>LiPoly</a:t>
            </a:r>
            <a:r>
              <a:rPr lang="en-US" sz="1400" dirty="0">
                <a:latin typeface="Segoe Condensed" panose="020B0606040200020203" pitchFamily="34" charset="0"/>
              </a:rPr>
              <a:t> battery, if connected. ~3.7V</a:t>
            </a:r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3FC3FDE9-8ED5-4984-95C6-033FB125A581}"/>
              </a:ext>
            </a:extLst>
          </p:cNvPr>
          <p:cNvCxnSpPr/>
          <p:nvPr/>
        </p:nvCxnSpPr>
        <p:spPr>
          <a:xfrm flipH="1">
            <a:off x="4139627" y="419794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ounded Rectangle 50">
            <a:extLst>
              <a:ext uri="{FF2B5EF4-FFF2-40B4-BE49-F238E27FC236}">
                <a16:creationId xmlns:a16="http://schemas.microsoft.com/office/drawing/2014/main" id="{481E3BAD-7DBC-49CA-8539-1C88CFAB83B9}"/>
              </a:ext>
            </a:extLst>
          </p:cNvPr>
          <p:cNvSpPr/>
          <p:nvPr/>
        </p:nvSpPr>
        <p:spPr>
          <a:xfrm>
            <a:off x="1699413" y="4068550"/>
            <a:ext cx="2468880" cy="258794"/>
          </a:xfrm>
          <a:prstGeom prst="roundRect">
            <a:avLst/>
          </a:prstGeom>
          <a:solidFill>
            <a:schemeClr val="tx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Drive LOW to disable 3.3V regulator</a:t>
            </a:r>
          </a:p>
        </p:txBody>
      </p:sp>
      <p:sp>
        <p:nvSpPr>
          <p:cNvPr id="81" name="Rounded Rectangle 50">
            <a:extLst>
              <a:ext uri="{FF2B5EF4-FFF2-40B4-BE49-F238E27FC236}">
                <a16:creationId xmlns:a16="http://schemas.microsoft.com/office/drawing/2014/main" id="{291A73E1-C200-4737-9A95-B668A3ED6BC1}"/>
              </a:ext>
            </a:extLst>
          </p:cNvPr>
          <p:cNvSpPr/>
          <p:nvPr/>
        </p:nvSpPr>
        <p:spPr>
          <a:xfrm>
            <a:off x="8833513" y="2422462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SCK</a:t>
            </a:r>
          </a:p>
        </p:txBody>
      </p:sp>
      <p:sp>
        <p:nvSpPr>
          <p:cNvPr id="88" name="Rounded Rectangle 50">
            <a:extLst>
              <a:ext uri="{FF2B5EF4-FFF2-40B4-BE49-F238E27FC236}">
                <a16:creationId xmlns:a16="http://schemas.microsoft.com/office/drawing/2014/main" id="{DE33E18A-0599-4288-AEA3-DBF4EF3F977B}"/>
              </a:ext>
            </a:extLst>
          </p:cNvPr>
          <p:cNvSpPr/>
          <p:nvPr/>
        </p:nvSpPr>
        <p:spPr>
          <a:xfrm>
            <a:off x="8844146" y="2084395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MOSI</a:t>
            </a:r>
          </a:p>
        </p:txBody>
      </p:sp>
      <p:sp>
        <p:nvSpPr>
          <p:cNvPr id="89" name="Rounded Rectangle 50">
            <a:extLst>
              <a:ext uri="{FF2B5EF4-FFF2-40B4-BE49-F238E27FC236}">
                <a16:creationId xmlns:a16="http://schemas.microsoft.com/office/drawing/2014/main" id="{27385C97-ADDE-47E1-B039-438F357D50C5}"/>
              </a:ext>
            </a:extLst>
          </p:cNvPr>
          <p:cNvSpPr/>
          <p:nvPr/>
        </p:nvSpPr>
        <p:spPr>
          <a:xfrm>
            <a:off x="8839877" y="1729460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MISO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92BF02-1365-4030-A5E7-59345BFE46D6}"/>
              </a:ext>
            </a:extLst>
          </p:cNvPr>
          <p:cNvGrpSpPr/>
          <p:nvPr/>
        </p:nvGrpSpPr>
        <p:grpSpPr>
          <a:xfrm>
            <a:off x="2697309" y="726962"/>
            <a:ext cx="678135" cy="596986"/>
            <a:chOff x="2643925" y="726962"/>
            <a:chExt cx="731520" cy="596986"/>
          </a:xfrm>
        </p:grpSpPr>
        <p:sp>
          <p:nvSpPr>
            <p:cNvPr id="90" name="Rounded Rectangle 50">
              <a:extLst>
                <a:ext uri="{FF2B5EF4-FFF2-40B4-BE49-F238E27FC236}">
                  <a16:creationId xmlns:a16="http://schemas.microsoft.com/office/drawing/2014/main" id="{558FE41C-5B83-439E-9BAD-565E1E231FE2}"/>
                </a:ext>
              </a:extLst>
            </p:cNvPr>
            <p:cNvSpPr/>
            <p:nvPr/>
          </p:nvSpPr>
          <p:spPr>
            <a:xfrm>
              <a:off x="2643925" y="726962"/>
              <a:ext cx="731520" cy="258794"/>
            </a:xfrm>
            <a:prstGeom prst="roundRect">
              <a:avLst/>
            </a:prstGeom>
            <a:solidFill>
              <a:srgbClr val="BCAC99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I2C SDA</a:t>
              </a:r>
            </a:p>
          </p:txBody>
        </p:sp>
        <p:sp>
          <p:nvSpPr>
            <p:cNvPr id="91" name="Rounded Rectangle 50">
              <a:extLst>
                <a:ext uri="{FF2B5EF4-FFF2-40B4-BE49-F238E27FC236}">
                  <a16:creationId xmlns:a16="http://schemas.microsoft.com/office/drawing/2014/main" id="{EA2A74F1-3853-452B-AA05-CD677C2CF47E}"/>
                </a:ext>
              </a:extLst>
            </p:cNvPr>
            <p:cNvSpPr/>
            <p:nvPr/>
          </p:nvSpPr>
          <p:spPr>
            <a:xfrm>
              <a:off x="2643925" y="1065154"/>
              <a:ext cx="731520" cy="258794"/>
            </a:xfrm>
            <a:prstGeom prst="roundRect">
              <a:avLst/>
            </a:prstGeom>
            <a:solidFill>
              <a:srgbClr val="BCAC99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I2C SCL</a:t>
              </a:r>
            </a:p>
          </p:txBody>
        </p:sp>
      </p:grpSp>
      <p:sp>
        <p:nvSpPr>
          <p:cNvPr id="94" name="Rounded Rectangle 50">
            <a:extLst>
              <a:ext uri="{FF2B5EF4-FFF2-40B4-BE49-F238E27FC236}">
                <a16:creationId xmlns:a16="http://schemas.microsoft.com/office/drawing/2014/main" id="{1F62D95F-A17F-43AB-98D2-2206D5B2EDFC}"/>
              </a:ext>
            </a:extLst>
          </p:cNvPr>
          <p:cNvSpPr/>
          <p:nvPr/>
        </p:nvSpPr>
        <p:spPr>
          <a:xfrm>
            <a:off x="9694278" y="4461946"/>
            <a:ext cx="502920" cy="258794"/>
          </a:xfrm>
          <a:prstGeom prst="roundRect">
            <a:avLst/>
          </a:prstGeom>
          <a:solidFill>
            <a:srgbClr val="DA5B4A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DAC2</a:t>
            </a:r>
          </a:p>
        </p:txBody>
      </p:sp>
      <p:sp>
        <p:nvSpPr>
          <p:cNvPr id="104" name="Rounded Rectangle 50">
            <a:extLst>
              <a:ext uri="{FF2B5EF4-FFF2-40B4-BE49-F238E27FC236}">
                <a16:creationId xmlns:a16="http://schemas.microsoft.com/office/drawing/2014/main" id="{064D1786-CCC4-4C45-BA92-762649C8C400}"/>
              </a:ext>
            </a:extLst>
          </p:cNvPr>
          <p:cNvSpPr/>
          <p:nvPr/>
        </p:nvSpPr>
        <p:spPr>
          <a:xfrm>
            <a:off x="9694278" y="4117288"/>
            <a:ext cx="502920" cy="258794"/>
          </a:xfrm>
          <a:prstGeom prst="roundRect">
            <a:avLst/>
          </a:prstGeom>
          <a:solidFill>
            <a:srgbClr val="DA5B4A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DAC1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5A4564-9940-46A9-8E1C-4BDEE42B61F7}"/>
              </a:ext>
            </a:extLst>
          </p:cNvPr>
          <p:cNvSpPr txBox="1"/>
          <p:nvPr/>
        </p:nvSpPr>
        <p:spPr>
          <a:xfrm>
            <a:off x="15159" y="28214"/>
            <a:ext cx="5295900" cy="461665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r>
              <a:rPr lang="en-US" sz="2400" dirty="0">
                <a:latin typeface="Bebas Neue" panose="020B0606020202050201" pitchFamily="34" charset="0"/>
                <a:cs typeface="Segoe UI Light" panose="020B0502040204020203" pitchFamily="34" charset="0"/>
              </a:rPr>
              <a:t>Adafruit Huzzah32 Pin Diagram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C19FE1-D6AE-4570-BDAF-09D5D3EB595D}"/>
              </a:ext>
            </a:extLst>
          </p:cNvPr>
          <p:cNvSpPr txBox="1"/>
          <p:nvPr/>
        </p:nvSpPr>
        <p:spPr>
          <a:xfrm>
            <a:off x="7973" y="407848"/>
            <a:ext cx="2113317" cy="2764859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pPr>
              <a:spcAft>
                <a:spcPts val="1000"/>
              </a:spcAft>
            </a:pPr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A13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 not exposed. It’s used for measuring the voltage on the battery. The voltage is divided by 2 so multiply the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analogRead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 by 2.</a:t>
            </a:r>
          </a:p>
          <a:p>
            <a:pPr>
              <a:spcAft>
                <a:spcPts val="1000"/>
              </a:spcAft>
            </a:pPr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GPIO#12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Used for booting up. Adafruit suggests not using it or only using for output.</a:t>
            </a:r>
          </a:p>
          <a:p>
            <a:pPr>
              <a:spcAft>
                <a:spcPts val="1000"/>
              </a:spcAft>
            </a:pP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You can only read analog inputs on </a:t>
            </a:r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ADC#1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 once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WiFi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 has started</a:t>
            </a:r>
          </a:p>
          <a:p>
            <a:pPr>
              <a:spcAft>
                <a:spcPts val="1000"/>
              </a:spcAft>
            </a:pPr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PWM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 is possible on every GPIO pin</a:t>
            </a:r>
          </a:p>
          <a:p>
            <a:pPr>
              <a:spcAft>
                <a:spcPts val="1000"/>
              </a:spcAft>
            </a:pP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  <a:latin typeface="Segoe Condensed" panose="020B0606040200020203" pitchFamily="34" charset="0"/>
            </a:endParaRPr>
          </a:p>
          <a:p>
            <a:pPr>
              <a:spcAft>
                <a:spcPts val="1000"/>
              </a:spcAft>
            </a:pP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  <a:latin typeface="Segoe Condensed" panose="020B0606040200020203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19EBE09-653F-4945-991B-7F3AC45F9CB7}"/>
              </a:ext>
            </a:extLst>
          </p:cNvPr>
          <p:cNvSpPr txBox="1"/>
          <p:nvPr/>
        </p:nvSpPr>
        <p:spPr>
          <a:xfrm>
            <a:off x="10099949" y="6627168"/>
            <a:ext cx="2113317" cy="230832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pPr algn="r">
              <a:spcAft>
                <a:spcPts val="1000"/>
              </a:spcAft>
            </a:pPr>
            <a:r>
              <a:rPr lang="en-US" sz="900" dirty="0">
                <a:solidFill>
                  <a:schemeClr val="bg1">
                    <a:lumMod val="65000"/>
                  </a:schemeClr>
                </a:solidFill>
                <a:latin typeface="Segoe Condensed" panose="020B0606040200020203" pitchFamily="34" charset="0"/>
              </a:rPr>
              <a:t>By @jonfroehlich</a:t>
            </a:r>
          </a:p>
        </p:txBody>
      </p:sp>
    </p:spTree>
    <p:extLst>
      <p:ext uri="{BB962C8B-B14F-4D97-AF65-F5344CB8AC3E}">
        <p14:creationId xmlns:p14="http://schemas.microsoft.com/office/powerpoint/2010/main" val="4155978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E21F8DF2-1DA2-450E-989F-AFE22C4C6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1784" y="4064620"/>
            <a:ext cx="2755360" cy="1312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1AC87D3-4F75-4E4B-AFC7-F18CC96E99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5" t="3647" r="1666" b="4346"/>
          <a:stretch/>
        </p:blipFill>
        <p:spPr bwMode="auto">
          <a:xfrm rot="16200000">
            <a:off x="2667001" y="1865991"/>
            <a:ext cx="6858000" cy="3126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DD957BA4-95EF-400A-9C52-4994A059C5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V="1">
            <a:off x="-5377369" y="2068239"/>
            <a:ext cx="6333401" cy="302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F7CC1272-4868-4322-B2F3-2083A2DD13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31104" y="894822"/>
            <a:ext cx="3830355" cy="182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50">
            <a:extLst>
              <a:ext uri="{FF2B5EF4-FFF2-40B4-BE49-F238E27FC236}">
                <a16:creationId xmlns:a16="http://schemas.microsoft.com/office/drawing/2014/main" id="{C5F89DFB-D5F5-46CE-9AF0-26C8C5B9AB43}"/>
              </a:ext>
            </a:extLst>
          </p:cNvPr>
          <p:cNvSpPr/>
          <p:nvPr/>
        </p:nvSpPr>
        <p:spPr>
          <a:xfrm>
            <a:off x="8047432" y="4791733"/>
            <a:ext cx="2946980" cy="258794"/>
          </a:xfrm>
          <a:prstGeom prst="roundRect">
            <a:avLst/>
          </a:prstGeom>
          <a:solidFill>
            <a:srgbClr val="231815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GND. Common ground for power and logic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84CD7A7-3C30-4018-91D7-5CE5AF67E080}"/>
              </a:ext>
            </a:extLst>
          </p:cNvPr>
          <p:cNvCxnSpPr/>
          <p:nvPr/>
        </p:nvCxnSpPr>
        <p:spPr>
          <a:xfrm>
            <a:off x="7769202" y="4927600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50">
            <a:extLst>
              <a:ext uri="{FF2B5EF4-FFF2-40B4-BE49-F238E27FC236}">
                <a16:creationId xmlns:a16="http://schemas.microsoft.com/office/drawing/2014/main" id="{F25002F5-806B-4E23-9E5F-A125C596A21A}"/>
              </a:ext>
            </a:extLst>
          </p:cNvPr>
          <p:cNvSpPr/>
          <p:nvPr/>
        </p:nvSpPr>
        <p:spPr>
          <a:xfrm>
            <a:off x="8047433" y="5132844"/>
            <a:ext cx="1828800" cy="258794"/>
          </a:xfrm>
          <a:prstGeom prst="round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No connect pin (not used)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EA05FEB-DB5C-4926-A1BA-A701B53801D9}"/>
              </a:ext>
            </a:extLst>
          </p:cNvPr>
          <p:cNvCxnSpPr/>
          <p:nvPr/>
        </p:nvCxnSpPr>
        <p:spPr>
          <a:xfrm>
            <a:off x="7769202" y="5268711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50">
            <a:extLst>
              <a:ext uri="{FF2B5EF4-FFF2-40B4-BE49-F238E27FC236}">
                <a16:creationId xmlns:a16="http://schemas.microsoft.com/office/drawing/2014/main" id="{EC6F28EB-03FD-492A-BF8F-002568095308}"/>
              </a:ext>
            </a:extLst>
          </p:cNvPr>
          <p:cNvSpPr/>
          <p:nvPr/>
        </p:nvSpPr>
        <p:spPr>
          <a:xfrm>
            <a:off x="8051220" y="5799594"/>
            <a:ext cx="2946980" cy="258794"/>
          </a:xfrm>
          <a:prstGeom prst="roundRect">
            <a:avLst/>
          </a:prstGeom>
          <a:solidFill>
            <a:schemeClr val="tx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Drive LOW to reset (or press Reset button)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A4B8FC-231D-40AA-B066-64805001B676}"/>
              </a:ext>
            </a:extLst>
          </p:cNvPr>
          <p:cNvCxnSpPr/>
          <p:nvPr/>
        </p:nvCxnSpPr>
        <p:spPr>
          <a:xfrm>
            <a:off x="7769202" y="5935461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50">
            <a:extLst>
              <a:ext uri="{FF2B5EF4-FFF2-40B4-BE49-F238E27FC236}">
                <a16:creationId xmlns:a16="http://schemas.microsoft.com/office/drawing/2014/main" id="{B77673FB-A638-4D25-AE16-1FF61E2A0E12}"/>
              </a:ext>
            </a:extLst>
          </p:cNvPr>
          <p:cNvSpPr/>
          <p:nvPr/>
        </p:nvSpPr>
        <p:spPr>
          <a:xfrm>
            <a:off x="8047432" y="5461913"/>
            <a:ext cx="4144567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3.3V output from on-board regulator. Can supply up to 500mA.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7331939-9CA6-41A8-BA49-23944219F48D}"/>
              </a:ext>
            </a:extLst>
          </p:cNvPr>
          <p:cNvCxnSpPr/>
          <p:nvPr/>
        </p:nvCxnSpPr>
        <p:spPr>
          <a:xfrm>
            <a:off x="7769202" y="5597780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A0FAD1F-F185-4D23-932B-BAA06398D4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0799" y="-3072809"/>
            <a:ext cx="1799303" cy="25943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8E240E-13A3-44E6-A018-0923EFECCF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9742" y="7642623"/>
            <a:ext cx="11658600" cy="1028700"/>
          </a:xfrm>
          <a:prstGeom prst="rect">
            <a:avLst/>
          </a:prstGeom>
        </p:spPr>
      </p:pic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E7D1CE09-49DA-4961-8922-B0D3A8525372}"/>
              </a:ext>
            </a:extLst>
          </p:cNvPr>
          <p:cNvSpPr/>
          <p:nvPr/>
        </p:nvSpPr>
        <p:spPr>
          <a:xfrm>
            <a:off x="8844146" y="446194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A0 ADC#2</a:t>
            </a:r>
          </a:p>
        </p:txBody>
      </p:sp>
      <p:sp>
        <p:nvSpPr>
          <p:cNvPr id="24" name="Rounded Rectangle 50">
            <a:extLst>
              <a:ext uri="{FF2B5EF4-FFF2-40B4-BE49-F238E27FC236}">
                <a16:creationId xmlns:a16="http://schemas.microsoft.com/office/drawing/2014/main" id="{03E1A57C-2841-4904-A21A-549F80934959}"/>
              </a:ext>
            </a:extLst>
          </p:cNvPr>
          <p:cNvSpPr/>
          <p:nvPr/>
        </p:nvSpPr>
        <p:spPr>
          <a:xfrm>
            <a:off x="8844146" y="412426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 ADC#2</a:t>
            </a:r>
          </a:p>
        </p:txBody>
      </p:sp>
      <p:sp>
        <p:nvSpPr>
          <p:cNvPr id="27" name="Rounded Rectangle 50">
            <a:extLst>
              <a:ext uri="{FF2B5EF4-FFF2-40B4-BE49-F238E27FC236}">
                <a16:creationId xmlns:a16="http://schemas.microsoft.com/office/drawing/2014/main" id="{DAF6526C-5078-4DFD-B2D2-5456D2D47443}"/>
              </a:ext>
            </a:extLst>
          </p:cNvPr>
          <p:cNvSpPr/>
          <p:nvPr/>
        </p:nvSpPr>
        <p:spPr>
          <a:xfrm>
            <a:off x="8737816" y="3796574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A2 ADC#1</a:t>
            </a:r>
          </a:p>
        </p:txBody>
      </p:sp>
      <p:sp>
        <p:nvSpPr>
          <p:cNvPr id="30" name="Rounded Rectangle 50">
            <a:extLst>
              <a:ext uri="{FF2B5EF4-FFF2-40B4-BE49-F238E27FC236}">
                <a16:creationId xmlns:a16="http://schemas.microsoft.com/office/drawing/2014/main" id="{1EAF390B-3C76-42F5-9C76-8118391ED4D5}"/>
              </a:ext>
            </a:extLst>
          </p:cNvPr>
          <p:cNvSpPr/>
          <p:nvPr/>
        </p:nvSpPr>
        <p:spPr>
          <a:xfrm>
            <a:off x="8737816" y="3439359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A3 ADC#1</a:t>
            </a:r>
          </a:p>
        </p:txBody>
      </p:sp>
      <p:sp>
        <p:nvSpPr>
          <p:cNvPr id="33" name="Rounded Rectangle 50">
            <a:extLst>
              <a:ext uri="{FF2B5EF4-FFF2-40B4-BE49-F238E27FC236}">
                <a16:creationId xmlns:a16="http://schemas.microsoft.com/office/drawing/2014/main" id="{5B75EA64-B5D6-4D2A-B917-E298A2D08623}"/>
              </a:ext>
            </a:extLst>
          </p:cNvPr>
          <p:cNvSpPr/>
          <p:nvPr/>
        </p:nvSpPr>
        <p:spPr>
          <a:xfrm>
            <a:off x="8742316" y="308114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A4 ADC#1</a:t>
            </a:r>
          </a:p>
        </p:txBody>
      </p:sp>
      <p:sp>
        <p:nvSpPr>
          <p:cNvPr id="39" name="Rounded Rectangle 50">
            <a:extLst>
              <a:ext uri="{FF2B5EF4-FFF2-40B4-BE49-F238E27FC236}">
                <a16:creationId xmlns:a16="http://schemas.microsoft.com/office/drawing/2014/main" id="{E7952DB8-1D91-45BE-A829-F42CC6A00D9C}"/>
              </a:ext>
            </a:extLst>
          </p:cNvPr>
          <p:cNvSpPr/>
          <p:nvPr/>
        </p:nvSpPr>
        <p:spPr>
          <a:xfrm>
            <a:off x="8833513" y="2746809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A5 ADC#2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27E0118-DBE7-461C-BFC6-F01A264B681B}"/>
              </a:ext>
            </a:extLst>
          </p:cNvPr>
          <p:cNvGrpSpPr/>
          <p:nvPr/>
        </p:nvGrpSpPr>
        <p:grpSpPr>
          <a:xfrm>
            <a:off x="7769202" y="723216"/>
            <a:ext cx="1002052" cy="4002637"/>
            <a:chOff x="7769202" y="723216"/>
            <a:chExt cx="1002052" cy="4002637"/>
          </a:xfrm>
        </p:grpSpPr>
        <p:sp>
          <p:nvSpPr>
            <p:cNvPr id="17" name="Rounded Rectangle 50">
              <a:extLst>
                <a:ext uri="{FF2B5EF4-FFF2-40B4-BE49-F238E27FC236}">
                  <a16:creationId xmlns:a16="http://schemas.microsoft.com/office/drawing/2014/main" id="{34BE05C3-8D94-49AD-82B1-A342CC2FE565}"/>
                </a:ext>
              </a:extLst>
            </p:cNvPr>
            <p:cNvSpPr/>
            <p:nvPr/>
          </p:nvSpPr>
          <p:spPr>
            <a:xfrm>
              <a:off x="8039734" y="4467059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#26</a:t>
              </a:r>
            </a:p>
          </p:txBody>
        </p:sp>
        <p:sp>
          <p:nvSpPr>
            <p:cNvPr id="22" name="Rounded Rectangle 50">
              <a:extLst>
                <a:ext uri="{FF2B5EF4-FFF2-40B4-BE49-F238E27FC236}">
                  <a16:creationId xmlns:a16="http://schemas.microsoft.com/office/drawing/2014/main" id="{20C8AFF9-7F3F-46FB-9DAA-779CD0675FC3}"/>
                </a:ext>
              </a:extLst>
            </p:cNvPr>
            <p:cNvSpPr/>
            <p:nvPr/>
          </p:nvSpPr>
          <p:spPr>
            <a:xfrm>
              <a:off x="8039734" y="4129379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#25</a:t>
              </a:r>
            </a:p>
          </p:txBody>
        </p:sp>
        <p:sp>
          <p:nvSpPr>
            <p:cNvPr id="25" name="Rounded Rectangle 50">
              <a:extLst>
                <a:ext uri="{FF2B5EF4-FFF2-40B4-BE49-F238E27FC236}">
                  <a16:creationId xmlns:a16="http://schemas.microsoft.com/office/drawing/2014/main" id="{1285F7F6-5F1F-406A-97AE-AE47C6514F65}"/>
                </a:ext>
              </a:extLst>
            </p:cNvPr>
            <p:cNvSpPr/>
            <p:nvPr/>
          </p:nvSpPr>
          <p:spPr>
            <a:xfrm>
              <a:off x="8039734" y="3801687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#34</a:t>
              </a:r>
            </a:p>
          </p:txBody>
        </p:sp>
        <p:sp>
          <p:nvSpPr>
            <p:cNvPr id="28" name="Rounded Rectangle 50">
              <a:extLst>
                <a:ext uri="{FF2B5EF4-FFF2-40B4-BE49-F238E27FC236}">
                  <a16:creationId xmlns:a16="http://schemas.microsoft.com/office/drawing/2014/main" id="{F0EA45D4-7E6E-4010-B587-29109D2A4E44}"/>
                </a:ext>
              </a:extLst>
            </p:cNvPr>
            <p:cNvSpPr/>
            <p:nvPr/>
          </p:nvSpPr>
          <p:spPr>
            <a:xfrm>
              <a:off x="8039734" y="3444472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#39</a:t>
              </a:r>
            </a:p>
          </p:txBody>
        </p:sp>
        <p:sp>
          <p:nvSpPr>
            <p:cNvPr id="31" name="Rounded Rectangle 50">
              <a:extLst>
                <a:ext uri="{FF2B5EF4-FFF2-40B4-BE49-F238E27FC236}">
                  <a16:creationId xmlns:a16="http://schemas.microsoft.com/office/drawing/2014/main" id="{DF2D4A02-AB11-481E-9B74-EC07790C6A67}"/>
                </a:ext>
              </a:extLst>
            </p:cNvPr>
            <p:cNvSpPr/>
            <p:nvPr/>
          </p:nvSpPr>
          <p:spPr>
            <a:xfrm>
              <a:off x="8039734" y="3086259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#36</a:t>
              </a:r>
            </a:p>
          </p:txBody>
        </p:sp>
        <p:sp>
          <p:nvSpPr>
            <p:cNvPr id="37" name="Rounded Rectangle 50">
              <a:extLst>
                <a:ext uri="{FF2B5EF4-FFF2-40B4-BE49-F238E27FC236}">
                  <a16:creationId xmlns:a16="http://schemas.microsoft.com/office/drawing/2014/main" id="{CBA7CB09-0A2F-42DA-9B33-50C9D0A76610}"/>
                </a:ext>
              </a:extLst>
            </p:cNvPr>
            <p:cNvSpPr/>
            <p:nvPr/>
          </p:nvSpPr>
          <p:spPr>
            <a:xfrm>
              <a:off x="8039734" y="275192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#4</a:t>
              </a:r>
            </a:p>
          </p:txBody>
        </p:sp>
        <p:sp>
          <p:nvSpPr>
            <p:cNvPr id="40" name="Rounded Rectangle 50">
              <a:extLst>
                <a:ext uri="{FF2B5EF4-FFF2-40B4-BE49-F238E27FC236}">
                  <a16:creationId xmlns:a16="http://schemas.microsoft.com/office/drawing/2014/main" id="{30378038-A869-4651-B5C1-CB30D9E56E20}"/>
                </a:ext>
              </a:extLst>
            </p:cNvPr>
            <p:cNvSpPr/>
            <p:nvPr/>
          </p:nvSpPr>
          <p:spPr>
            <a:xfrm>
              <a:off x="8039734" y="241599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#5</a:t>
              </a:r>
            </a:p>
          </p:txBody>
        </p:sp>
        <p:sp>
          <p:nvSpPr>
            <p:cNvPr id="43" name="Rounded Rectangle 50">
              <a:extLst>
                <a:ext uri="{FF2B5EF4-FFF2-40B4-BE49-F238E27FC236}">
                  <a16:creationId xmlns:a16="http://schemas.microsoft.com/office/drawing/2014/main" id="{E0424A51-3E07-47F7-A2F9-D325F333BF7B}"/>
                </a:ext>
              </a:extLst>
            </p:cNvPr>
            <p:cNvSpPr/>
            <p:nvPr/>
          </p:nvSpPr>
          <p:spPr>
            <a:xfrm>
              <a:off x="8039734" y="2077925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#18</a:t>
              </a:r>
            </a:p>
          </p:txBody>
        </p:sp>
        <p:sp>
          <p:nvSpPr>
            <p:cNvPr id="45" name="Rounded Rectangle 50">
              <a:extLst>
                <a:ext uri="{FF2B5EF4-FFF2-40B4-BE49-F238E27FC236}">
                  <a16:creationId xmlns:a16="http://schemas.microsoft.com/office/drawing/2014/main" id="{2173F207-2299-4518-9F17-29A12115E0FB}"/>
                </a:ext>
              </a:extLst>
            </p:cNvPr>
            <p:cNvSpPr/>
            <p:nvPr/>
          </p:nvSpPr>
          <p:spPr>
            <a:xfrm>
              <a:off x="8039734" y="1729460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#19</a:t>
              </a:r>
            </a:p>
          </p:txBody>
        </p:sp>
        <p:sp>
          <p:nvSpPr>
            <p:cNvPr id="47" name="Rounded Rectangle 50">
              <a:extLst>
                <a:ext uri="{FF2B5EF4-FFF2-40B4-BE49-F238E27FC236}">
                  <a16:creationId xmlns:a16="http://schemas.microsoft.com/office/drawing/2014/main" id="{A7DB05EB-1E2D-4D9F-893B-77A7B1E43E1B}"/>
                </a:ext>
              </a:extLst>
            </p:cNvPr>
            <p:cNvSpPr/>
            <p:nvPr/>
          </p:nvSpPr>
          <p:spPr>
            <a:xfrm>
              <a:off x="8039734" y="1406296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#16</a:t>
              </a:r>
            </a:p>
          </p:txBody>
        </p:sp>
        <p:sp>
          <p:nvSpPr>
            <p:cNvPr id="49" name="Rounded Rectangle 50">
              <a:extLst>
                <a:ext uri="{FF2B5EF4-FFF2-40B4-BE49-F238E27FC236}">
                  <a16:creationId xmlns:a16="http://schemas.microsoft.com/office/drawing/2014/main" id="{E7CF3FC3-6706-421C-B01F-E5FE2FBDD2AA}"/>
                </a:ext>
              </a:extLst>
            </p:cNvPr>
            <p:cNvSpPr/>
            <p:nvPr/>
          </p:nvSpPr>
          <p:spPr>
            <a:xfrm>
              <a:off x="8039734" y="1071205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#17</a:t>
              </a:r>
            </a:p>
          </p:txBody>
        </p:sp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4C4EE76E-B147-4552-B70D-C31E0906A060}"/>
                </a:ext>
              </a:extLst>
            </p:cNvPr>
            <p:cNvSpPr/>
            <p:nvPr/>
          </p:nvSpPr>
          <p:spPr>
            <a:xfrm>
              <a:off x="8039734" y="723216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#21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A141FE5-F826-4FE4-B7A3-4ED5794421AF}"/>
                </a:ext>
              </a:extLst>
            </p:cNvPr>
            <p:cNvCxnSpPr/>
            <p:nvPr/>
          </p:nvCxnSpPr>
          <p:spPr>
            <a:xfrm>
              <a:off x="7769202" y="460292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0FE8431-BCB4-4753-AF71-4F3ECA3774F3}"/>
                </a:ext>
              </a:extLst>
            </p:cNvPr>
            <p:cNvCxnSpPr/>
            <p:nvPr/>
          </p:nvCxnSpPr>
          <p:spPr>
            <a:xfrm>
              <a:off x="7769202" y="426524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651B936-CF27-4516-812B-3B2E22784FCD}"/>
                </a:ext>
              </a:extLst>
            </p:cNvPr>
            <p:cNvCxnSpPr/>
            <p:nvPr/>
          </p:nvCxnSpPr>
          <p:spPr>
            <a:xfrm>
              <a:off x="7769202" y="3937554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2F2FB28-4DA8-4A2F-9468-E0B225D7B0EA}"/>
                </a:ext>
              </a:extLst>
            </p:cNvPr>
            <p:cNvCxnSpPr/>
            <p:nvPr/>
          </p:nvCxnSpPr>
          <p:spPr>
            <a:xfrm>
              <a:off x="7769202" y="358033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7625E54-9070-4F4E-8EAA-282D0C263EE5}"/>
                </a:ext>
              </a:extLst>
            </p:cNvPr>
            <p:cNvCxnSpPr/>
            <p:nvPr/>
          </p:nvCxnSpPr>
          <p:spPr>
            <a:xfrm>
              <a:off x="7769202" y="322212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52349C1-F8CD-4BB1-9E7A-0BB63F49E088}"/>
                </a:ext>
              </a:extLst>
            </p:cNvPr>
            <p:cNvCxnSpPr/>
            <p:nvPr/>
          </p:nvCxnSpPr>
          <p:spPr>
            <a:xfrm>
              <a:off x="7769202" y="288778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28B7652-D8DA-493F-ADE8-EB17EDF96BEE}"/>
                </a:ext>
              </a:extLst>
            </p:cNvPr>
            <p:cNvCxnSpPr/>
            <p:nvPr/>
          </p:nvCxnSpPr>
          <p:spPr>
            <a:xfrm>
              <a:off x="7769202" y="255185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304DF03-18E8-47B9-B185-3DEF066F5393}"/>
                </a:ext>
              </a:extLst>
            </p:cNvPr>
            <p:cNvCxnSpPr/>
            <p:nvPr/>
          </p:nvCxnSpPr>
          <p:spPr>
            <a:xfrm>
              <a:off x="7769202" y="221379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5BC72C5-5E57-48EB-9756-03CBF02E7160}"/>
                </a:ext>
              </a:extLst>
            </p:cNvPr>
            <p:cNvCxnSpPr/>
            <p:nvPr/>
          </p:nvCxnSpPr>
          <p:spPr>
            <a:xfrm>
              <a:off x="7769202" y="186532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EA9077C9-5335-432D-B1FA-ABCE78ECE209}"/>
                </a:ext>
              </a:extLst>
            </p:cNvPr>
            <p:cNvCxnSpPr/>
            <p:nvPr/>
          </p:nvCxnSpPr>
          <p:spPr>
            <a:xfrm>
              <a:off x="7769202" y="1542163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FCC883A-E209-42D1-A7A2-5DDB720EC2FD}"/>
                </a:ext>
              </a:extLst>
            </p:cNvPr>
            <p:cNvCxnSpPr/>
            <p:nvPr/>
          </p:nvCxnSpPr>
          <p:spPr>
            <a:xfrm>
              <a:off x="7769202" y="120707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920FD74-47FB-4DE7-9AC8-B8B35147FD75}"/>
                </a:ext>
              </a:extLst>
            </p:cNvPr>
            <p:cNvCxnSpPr/>
            <p:nvPr/>
          </p:nvCxnSpPr>
          <p:spPr>
            <a:xfrm>
              <a:off x="7769202" y="859083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A542F856-0F79-485E-90E7-085F33E572CE}"/>
              </a:ext>
            </a:extLst>
          </p:cNvPr>
          <p:cNvCxnSpPr/>
          <p:nvPr/>
        </p:nvCxnSpPr>
        <p:spPr>
          <a:xfrm flipH="1">
            <a:off x="4139627" y="858734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ounded Rectangle 50">
            <a:extLst>
              <a:ext uri="{FF2B5EF4-FFF2-40B4-BE49-F238E27FC236}">
                <a16:creationId xmlns:a16="http://schemas.microsoft.com/office/drawing/2014/main" id="{C2F27360-B199-42B0-A2DB-0066A3494F6B}"/>
              </a:ext>
            </a:extLst>
          </p:cNvPr>
          <p:cNvSpPr/>
          <p:nvPr/>
        </p:nvSpPr>
        <p:spPr>
          <a:xfrm>
            <a:off x="3425042" y="72696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#23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4095C12-FE96-4F93-A824-54785A26CE9F}"/>
              </a:ext>
            </a:extLst>
          </p:cNvPr>
          <p:cNvCxnSpPr/>
          <p:nvPr/>
        </p:nvCxnSpPr>
        <p:spPr>
          <a:xfrm flipH="1">
            <a:off x="4139627" y="119983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ounded Rectangle 50">
            <a:extLst>
              <a:ext uri="{FF2B5EF4-FFF2-40B4-BE49-F238E27FC236}">
                <a16:creationId xmlns:a16="http://schemas.microsoft.com/office/drawing/2014/main" id="{1F4BB7C9-4A1D-4331-B88E-3D189985C4A2}"/>
              </a:ext>
            </a:extLst>
          </p:cNvPr>
          <p:cNvSpPr/>
          <p:nvPr/>
        </p:nvSpPr>
        <p:spPr>
          <a:xfrm>
            <a:off x="3425042" y="1065154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#22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CB99C33F-C020-40C1-A9FD-2D299062B4F2}"/>
              </a:ext>
            </a:extLst>
          </p:cNvPr>
          <p:cNvCxnSpPr/>
          <p:nvPr/>
        </p:nvCxnSpPr>
        <p:spPr>
          <a:xfrm flipH="1">
            <a:off x="4139627" y="153030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50">
            <a:extLst>
              <a:ext uri="{FF2B5EF4-FFF2-40B4-BE49-F238E27FC236}">
                <a16:creationId xmlns:a16="http://schemas.microsoft.com/office/drawing/2014/main" id="{519DB894-0315-4C8F-99FA-E1FAA7489155}"/>
              </a:ext>
            </a:extLst>
          </p:cNvPr>
          <p:cNvSpPr/>
          <p:nvPr/>
        </p:nvSpPr>
        <p:spPr>
          <a:xfrm>
            <a:off x="3425042" y="140334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#14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C224622F-A3C2-4F60-9FE4-B0FB6EE87B1D}"/>
              </a:ext>
            </a:extLst>
          </p:cNvPr>
          <p:cNvCxnSpPr/>
          <p:nvPr/>
        </p:nvCxnSpPr>
        <p:spPr>
          <a:xfrm flipH="1">
            <a:off x="4145759" y="189432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ounded Rectangle 50">
            <a:extLst>
              <a:ext uri="{FF2B5EF4-FFF2-40B4-BE49-F238E27FC236}">
                <a16:creationId xmlns:a16="http://schemas.microsoft.com/office/drawing/2014/main" id="{DA0D6512-FE6D-4484-8E94-4D08F4AEECAE}"/>
              </a:ext>
            </a:extLst>
          </p:cNvPr>
          <p:cNvSpPr/>
          <p:nvPr/>
        </p:nvSpPr>
        <p:spPr>
          <a:xfrm>
            <a:off x="3431174" y="1741538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#32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6DADAC6E-04F7-42EB-BE13-6B61F7C14F8E}"/>
              </a:ext>
            </a:extLst>
          </p:cNvPr>
          <p:cNvCxnSpPr/>
          <p:nvPr/>
        </p:nvCxnSpPr>
        <p:spPr>
          <a:xfrm flipH="1">
            <a:off x="4145759" y="2235425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ounded Rectangle 50">
            <a:extLst>
              <a:ext uri="{FF2B5EF4-FFF2-40B4-BE49-F238E27FC236}">
                <a16:creationId xmlns:a16="http://schemas.microsoft.com/office/drawing/2014/main" id="{761C1511-FDCC-4BDA-AFE0-CDCA3012FDB1}"/>
              </a:ext>
            </a:extLst>
          </p:cNvPr>
          <p:cNvSpPr/>
          <p:nvPr/>
        </p:nvSpPr>
        <p:spPr>
          <a:xfrm>
            <a:off x="3431174" y="2079730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#15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3569AFB-C928-4C9C-9286-BF34F2B5CEFC}"/>
              </a:ext>
            </a:extLst>
          </p:cNvPr>
          <p:cNvCxnSpPr/>
          <p:nvPr/>
        </p:nvCxnSpPr>
        <p:spPr>
          <a:xfrm flipH="1">
            <a:off x="4145759" y="255526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ounded Rectangle 50">
            <a:extLst>
              <a:ext uri="{FF2B5EF4-FFF2-40B4-BE49-F238E27FC236}">
                <a16:creationId xmlns:a16="http://schemas.microsoft.com/office/drawing/2014/main" id="{C21AAE8A-5FCF-4795-8B5F-D5299DB30091}"/>
              </a:ext>
            </a:extLst>
          </p:cNvPr>
          <p:cNvSpPr/>
          <p:nvPr/>
        </p:nvSpPr>
        <p:spPr>
          <a:xfrm>
            <a:off x="3431174" y="241792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#33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7366453-7AEC-426B-8626-90A7B8F28365}"/>
              </a:ext>
            </a:extLst>
          </p:cNvPr>
          <p:cNvCxnSpPr/>
          <p:nvPr/>
        </p:nvCxnSpPr>
        <p:spPr>
          <a:xfrm flipH="1">
            <a:off x="4151358" y="2892696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ounded Rectangle 50">
            <a:extLst>
              <a:ext uri="{FF2B5EF4-FFF2-40B4-BE49-F238E27FC236}">
                <a16:creationId xmlns:a16="http://schemas.microsoft.com/office/drawing/2014/main" id="{FAB230E3-1833-4730-A5B5-BAE8CBCEE75D}"/>
              </a:ext>
            </a:extLst>
          </p:cNvPr>
          <p:cNvSpPr/>
          <p:nvPr/>
        </p:nvSpPr>
        <p:spPr>
          <a:xfrm>
            <a:off x="3436773" y="2756114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#27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F229AB1F-C3B1-48B0-8FC0-FF2B1E315397}"/>
              </a:ext>
            </a:extLst>
          </p:cNvPr>
          <p:cNvCxnSpPr/>
          <p:nvPr/>
        </p:nvCxnSpPr>
        <p:spPr>
          <a:xfrm flipH="1">
            <a:off x="4151358" y="3233799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ounded Rectangle 50">
            <a:extLst>
              <a:ext uri="{FF2B5EF4-FFF2-40B4-BE49-F238E27FC236}">
                <a16:creationId xmlns:a16="http://schemas.microsoft.com/office/drawing/2014/main" id="{AF68F521-3CAD-4F13-801C-3D083233152C}"/>
              </a:ext>
            </a:extLst>
          </p:cNvPr>
          <p:cNvSpPr/>
          <p:nvPr/>
        </p:nvSpPr>
        <p:spPr>
          <a:xfrm>
            <a:off x="3436773" y="309430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#12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7BC5B48E-39B0-479C-8784-2176DC71FF0D}"/>
              </a:ext>
            </a:extLst>
          </p:cNvPr>
          <p:cNvCxnSpPr/>
          <p:nvPr/>
        </p:nvCxnSpPr>
        <p:spPr>
          <a:xfrm flipH="1">
            <a:off x="4151358" y="3564269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ounded Rectangle 50">
            <a:extLst>
              <a:ext uri="{FF2B5EF4-FFF2-40B4-BE49-F238E27FC236}">
                <a16:creationId xmlns:a16="http://schemas.microsoft.com/office/drawing/2014/main" id="{1405B863-346C-4904-A390-1EC063D9F40A}"/>
              </a:ext>
            </a:extLst>
          </p:cNvPr>
          <p:cNvSpPr/>
          <p:nvPr/>
        </p:nvSpPr>
        <p:spPr>
          <a:xfrm>
            <a:off x="3436773" y="3432497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#13</a:t>
            </a:r>
          </a:p>
        </p:txBody>
      </p:sp>
      <p:sp>
        <p:nvSpPr>
          <p:cNvPr id="95" name="Rounded Rectangle 50">
            <a:extLst>
              <a:ext uri="{FF2B5EF4-FFF2-40B4-BE49-F238E27FC236}">
                <a16:creationId xmlns:a16="http://schemas.microsoft.com/office/drawing/2014/main" id="{5AAB8C76-E594-4385-9ABB-7FF9B6CD07DE}"/>
              </a:ext>
            </a:extLst>
          </p:cNvPr>
          <p:cNvSpPr/>
          <p:nvPr/>
        </p:nvSpPr>
        <p:spPr>
          <a:xfrm>
            <a:off x="2497719" y="3432497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A12 ADC#2</a:t>
            </a:r>
          </a:p>
        </p:txBody>
      </p:sp>
      <p:sp>
        <p:nvSpPr>
          <p:cNvPr id="96" name="Rounded Rectangle 50">
            <a:extLst>
              <a:ext uri="{FF2B5EF4-FFF2-40B4-BE49-F238E27FC236}">
                <a16:creationId xmlns:a16="http://schemas.microsoft.com/office/drawing/2014/main" id="{6F346AA6-D904-4523-BF00-8D73B28633E6}"/>
              </a:ext>
            </a:extLst>
          </p:cNvPr>
          <p:cNvSpPr/>
          <p:nvPr/>
        </p:nvSpPr>
        <p:spPr>
          <a:xfrm>
            <a:off x="2497719" y="3094306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A11 ADC#2</a:t>
            </a:r>
          </a:p>
        </p:txBody>
      </p:sp>
      <p:sp>
        <p:nvSpPr>
          <p:cNvPr id="97" name="Rounded Rectangle 50">
            <a:extLst>
              <a:ext uri="{FF2B5EF4-FFF2-40B4-BE49-F238E27FC236}">
                <a16:creationId xmlns:a16="http://schemas.microsoft.com/office/drawing/2014/main" id="{F7A74807-B040-43AE-AF38-38F547E65475}"/>
              </a:ext>
            </a:extLst>
          </p:cNvPr>
          <p:cNvSpPr/>
          <p:nvPr/>
        </p:nvSpPr>
        <p:spPr>
          <a:xfrm>
            <a:off x="2497719" y="2756114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A10 ADC#2</a:t>
            </a:r>
          </a:p>
        </p:txBody>
      </p:sp>
      <p:sp>
        <p:nvSpPr>
          <p:cNvPr id="98" name="Rounded Rectangle 50">
            <a:extLst>
              <a:ext uri="{FF2B5EF4-FFF2-40B4-BE49-F238E27FC236}">
                <a16:creationId xmlns:a16="http://schemas.microsoft.com/office/drawing/2014/main" id="{C12EBE51-0D09-4BB8-9AA8-27AB7E21169B}"/>
              </a:ext>
            </a:extLst>
          </p:cNvPr>
          <p:cNvSpPr/>
          <p:nvPr/>
        </p:nvSpPr>
        <p:spPr>
          <a:xfrm>
            <a:off x="2497719" y="2417922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A9 ADC#1</a:t>
            </a:r>
          </a:p>
        </p:txBody>
      </p:sp>
      <p:sp>
        <p:nvSpPr>
          <p:cNvPr id="99" name="Rounded Rectangle 50">
            <a:extLst>
              <a:ext uri="{FF2B5EF4-FFF2-40B4-BE49-F238E27FC236}">
                <a16:creationId xmlns:a16="http://schemas.microsoft.com/office/drawing/2014/main" id="{65FBB663-A4A4-46FF-BBA5-21C898360986}"/>
              </a:ext>
            </a:extLst>
          </p:cNvPr>
          <p:cNvSpPr/>
          <p:nvPr/>
        </p:nvSpPr>
        <p:spPr>
          <a:xfrm>
            <a:off x="2497719" y="2079730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A8 ADC#2</a:t>
            </a:r>
          </a:p>
        </p:txBody>
      </p:sp>
      <p:sp>
        <p:nvSpPr>
          <p:cNvPr id="100" name="Rounded Rectangle 50">
            <a:extLst>
              <a:ext uri="{FF2B5EF4-FFF2-40B4-BE49-F238E27FC236}">
                <a16:creationId xmlns:a16="http://schemas.microsoft.com/office/drawing/2014/main" id="{289C5D29-C2F7-4777-A207-9A497481B595}"/>
              </a:ext>
            </a:extLst>
          </p:cNvPr>
          <p:cNvSpPr/>
          <p:nvPr/>
        </p:nvSpPr>
        <p:spPr>
          <a:xfrm>
            <a:off x="2497719" y="1741538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A7 ADC#1</a:t>
            </a:r>
          </a:p>
        </p:txBody>
      </p:sp>
      <p:sp>
        <p:nvSpPr>
          <p:cNvPr id="101" name="Rounded Rectangle 50">
            <a:extLst>
              <a:ext uri="{FF2B5EF4-FFF2-40B4-BE49-F238E27FC236}">
                <a16:creationId xmlns:a16="http://schemas.microsoft.com/office/drawing/2014/main" id="{39FC50ED-2021-477F-A019-5034B55C0CDA}"/>
              </a:ext>
            </a:extLst>
          </p:cNvPr>
          <p:cNvSpPr/>
          <p:nvPr/>
        </p:nvSpPr>
        <p:spPr>
          <a:xfrm>
            <a:off x="2497719" y="1406296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A6 ADC#2</a:t>
            </a: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D66006E2-0AF4-4FBC-A91C-99875129EC51}"/>
              </a:ext>
            </a:extLst>
          </p:cNvPr>
          <p:cNvCxnSpPr/>
          <p:nvPr/>
        </p:nvCxnSpPr>
        <p:spPr>
          <a:xfrm flipH="1">
            <a:off x="4151358" y="389407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ounded Rectangle 50">
            <a:extLst>
              <a:ext uri="{FF2B5EF4-FFF2-40B4-BE49-F238E27FC236}">
                <a16:creationId xmlns:a16="http://schemas.microsoft.com/office/drawing/2014/main" id="{49F7F5EC-0895-4361-AAEA-033AFA6207A6}"/>
              </a:ext>
            </a:extLst>
          </p:cNvPr>
          <p:cNvSpPr/>
          <p:nvPr/>
        </p:nvSpPr>
        <p:spPr>
          <a:xfrm>
            <a:off x="876453" y="3764675"/>
            <a:ext cx="3291840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Positive voltage from USB jack, if connected. ~5V</a:t>
            </a:r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C12BA04-0039-4420-8EC0-F9D1CD92F1CE}"/>
              </a:ext>
            </a:extLst>
          </p:cNvPr>
          <p:cNvCxnSpPr/>
          <p:nvPr/>
        </p:nvCxnSpPr>
        <p:spPr>
          <a:xfrm flipH="1">
            <a:off x="4155434" y="453602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ounded Rectangle 50">
            <a:extLst>
              <a:ext uri="{FF2B5EF4-FFF2-40B4-BE49-F238E27FC236}">
                <a16:creationId xmlns:a16="http://schemas.microsoft.com/office/drawing/2014/main" id="{D4D4559F-D207-448E-B969-99ED097DCABC}"/>
              </a:ext>
            </a:extLst>
          </p:cNvPr>
          <p:cNvSpPr/>
          <p:nvPr/>
        </p:nvSpPr>
        <p:spPr>
          <a:xfrm>
            <a:off x="499730" y="4406630"/>
            <a:ext cx="3672639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Positive voltage from </a:t>
            </a:r>
            <a:r>
              <a:rPr lang="en-US" sz="1400" dirty="0" err="1">
                <a:latin typeface="Segoe Condensed" panose="020B0606040200020203" pitchFamily="34" charset="0"/>
              </a:rPr>
              <a:t>LiPoly</a:t>
            </a:r>
            <a:r>
              <a:rPr lang="en-US" sz="1400" dirty="0">
                <a:latin typeface="Segoe Condensed" panose="020B0606040200020203" pitchFamily="34" charset="0"/>
              </a:rPr>
              <a:t> battery, if connected. ~3.7V</a:t>
            </a:r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3FC3FDE9-8ED5-4984-95C6-033FB125A581}"/>
              </a:ext>
            </a:extLst>
          </p:cNvPr>
          <p:cNvCxnSpPr/>
          <p:nvPr/>
        </p:nvCxnSpPr>
        <p:spPr>
          <a:xfrm flipH="1">
            <a:off x="4139627" y="419794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ounded Rectangle 50">
            <a:extLst>
              <a:ext uri="{FF2B5EF4-FFF2-40B4-BE49-F238E27FC236}">
                <a16:creationId xmlns:a16="http://schemas.microsoft.com/office/drawing/2014/main" id="{481E3BAD-7DBC-49CA-8539-1C88CFAB83B9}"/>
              </a:ext>
            </a:extLst>
          </p:cNvPr>
          <p:cNvSpPr/>
          <p:nvPr/>
        </p:nvSpPr>
        <p:spPr>
          <a:xfrm>
            <a:off x="1699413" y="4068550"/>
            <a:ext cx="2468880" cy="258794"/>
          </a:xfrm>
          <a:prstGeom prst="roundRect">
            <a:avLst/>
          </a:prstGeom>
          <a:solidFill>
            <a:schemeClr val="tx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Drive LOW to disable 3.3V regulator</a:t>
            </a:r>
          </a:p>
        </p:txBody>
      </p:sp>
      <p:sp>
        <p:nvSpPr>
          <p:cNvPr id="81" name="Rounded Rectangle 50">
            <a:extLst>
              <a:ext uri="{FF2B5EF4-FFF2-40B4-BE49-F238E27FC236}">
                <a16:creationId xmlns:a16="http://schemas.microsoft.com/office/drawing/2014/main" id="{291A73E1-C200-4737-9A95-B668A3ED6BC1}"/>
              </a:ext>
            </a:extLst>
          </p:cNvPr>
          <p:cNvSpPr/>
          <p:nvPr/>
        </p:nvSpPr>
        <p:spPr>
          <a:xfrm>
            <a:off x="8833513" y="2422462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SCK</a:t>
            </a:r>
          </a:p>
        </p:txBody>
      </p:sp>
      <p:sp>
        <p:nvSpPr>
          <p:cNvPr id="88" name="Rounded Rectangle 50">
            <a:extLst>
              <a:ext uri="{FF2B5EF4-FFF2-40B4-BE49-F238E27FC236}">
                <a16:creationId xmlns:a16="http://schemas.microsoft.com/office/drawing/2014/main" id="{DE33E18A-0599-4288-AEA3-DBF4EF3F977B}"/>
              </a:ext>
            </a:extLst>
          </p:cNvPr>
          <p:cNvSpPr/>
          <p:nvPr/>
        </p:nvSpPr>
        <p:spPr>
          <a:xfrm>
            <a:off x="8844146" y="2084395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MOSI</a:t>
            </a:r>
          </a:p>
        </p:txBody>
      </p:sp>
      <p:sp>
        <p:nvSpPr>
          <p:cNvPr id="89" name="Rounded Rectangle 50">
            <a:extLst>
              <a:ext uri="{FF2B5EF4-FFF2-40B4-BE49-F238E27FC236}">
                <a16:creationId xmlns:a16="http://schemas.microsoft.com/office/drawing/2014/main" id="{27385C97-ADDE-47E1-B039-438F357D50C5}"/>
              </a:ext>
            </a:extLst>
          </p:cNvPr>
          <p:cNvSpPr/>
          <p:nvPr/>
        </p:nvSpPr>
        <p:spPr>
          <a:xfrm>
            <a:off x="8839877" y="1729460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MISO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92BF02-1365-4030-A5E7-59345BFE46D6}"/>
              </a:ext>
            </a:extLst>
          </p:cNvPr>
          <p:cNvGrpSpPr/>
          <p:nvPr/>
        </p:nvGrpSpPr>
        <p:grpSpPr>
          <a:xfrm>
            <a:off x="2697309" y="726962"/>
            <a:ext cx="678135" cy="596986"/>
            <a:chOff x="2643925" y="726962"/>
            <a:chExt cx="731520" cy="596986"/>
          </a:xfrm>
        </p:grpSpPr>
        <p:sp>
          <p:nvSpPr>
            <p:cNvPr id="90" name="Rounded Rectangle 50">
              <a:extLst>
                <a:ext uri="{FF2B5EF4-FFF2-40B4-BE49-F238E27FC236}">
                  <a16:creationId xmlns:a16="http://schemas.microsoft.com/office/drawing/2014/main" id="{558FE41C-5B83-439E-9BAD-565E1E231FE2}"/>
                </a:ext>
              </a:extLst>
            </p:cNvPr>
            <p:cNvSpPr/>
            <p:nvPr/>
          </p:nvSpPr>
          <p:spPr>
            <a:xfrm>
              <a:off x="2643925" y="726962"/>
              <a:ext cx="731520" cy="258794"/>
            </a:xfrm>
            <a:prstGeom prst="roundRect">
              <a:avLst/>
            </a:prstGeom>
            <a:solidFill>
              <a:srgbClr val="BCAC99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I2C SDA</a:t>
              </a:r>
            </a:p>
          </p:txBody>
        </p:sp>
        <p:sp>
          <p:nvSpPr>
            <p:cNvPr id="91" name="Rounded Rectangle 50">
              <a:extLst>
                <a:ext uri="{FF2B5EF4-FFF2-40B4-BE49-F238E27FC236}">
                  <a16:creationId xmlns:a16="http://schemas.microsoft.com/office/drawing/2014/main" id="{EA2A74F1-3853-452B-AA05-CD677C2CF47E}"/>
                </a:ext>
              </a:extLst>
            </p:cNvPr>
            <p:cNvSpPr/>
            <p:nvPr/>
          </p:nvSpPr>
          <p:spPr>
            <a:xfrm>
              <a:off x="2643925" y="1065154"/>
              <a:ext cx="731520" cy="258794"/>
            </a:xfrm>
            <a:prstGeom prst="roundRect">
              <a:avLst/>
            </a:prstGeom>
            <a:solidFill>
              <a:srgbClr val="BCAC99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I2C SCL</a:t>
              </a:r>
            </a:p>
          </p:txBody>
        </p:sp>
      </p:grpSp>
      <p:sp>
        <p:nvSpPr>
          <p:cNvPr id="94" name="Rounded Rectangle 50">
            <a:extLst>
              <a:ext uri="{FF2B5EF4-FFF2-40B4-BE49-F238E27FC236}">
                <a16:creationId xmlns:a16="http://schemas.microsoft.com/office/drawing/2014/main" id="{1F62D95F-A17F-43AB-98D2-2206D5B2EDFC}"/>
              </a:ext>
            </a:extLst>
          </p:cNvPr>
          <p:cNvSpPr/>
          <p:nvPr/>
        </p:nvSpPr>
        <p:spPr>
          <a:xfrm>
            <a:off x="9694278" y="4461946"/>
            <a:ext cx="502920" cy="258794"/>
          </a:xfrm>
          <a:prstGeom prst="roundRect">
            <a:avLst/>
          </a:prstGeom>
          <a:solidFill>
            <a:srgbClr val="DA5B4A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DAC2</a:t>
            </a:r>
          </a:p>
        </p:txBody>
      </p:sp>
      <p:sp>
        <p:nvSpPr>
          <p:cNvPr id="104" name="Rounded Rectangle 50">
            <a:extLst>
              <a:ext uri="{FF2B5EF4-FFF2-40B4-BE49-F238E27FC236}">
                <a16:creationId xmlns:a16="http://schemas.microsoft.com/office/drawing/2014/main" id="{064D1786-CCC4-4C45-BA92-762649C8C400}"/>
              </a:ext>
            </a:extLst>
          </p:cNvPr>
          <p:cNvSpPr/>
          <p:nvPr/>
        </p:nvSpPr>
        <p:spPr>
          <a:xfrm>
            <a:off x="9694278" y="4117288"/>
            <a:ext cx="502920" cy="258794"/>
          </a:xfrm>
          <a:prstGeom prst="roundRect">
            <a:avLst/>
          </a:prstGeom>
          <a:solidFill>
            <a:srgbClr val="DA5B4A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DAC1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35A4564-9940-46A9-8E1C-4BDEE42B61F7}"/>
              </a:ext>
            </a:extLst>
          </p:cNvPr>
          <p:cNvSpPr txBox="1"/>
          <p:nvPr/>
        </p:nvSpPr>
        <p:spPr>
          <a:xfrm>
            <a:off x="15159" y="28214"/>
            <a:ext cx="5295900" cy="461665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r>
              <a:rPr lang="en-US" sz="2400" dirty="0">
                <a:latin typeface="Bebas Neue" panose="020B0606020202050201" pitchFamily="34" charset="0"/>
                <a:cs typeface="Segoe UI Light" panose="020B0502040204020203" pitchFamily="34" charset="0"/>
              </a:rPr>
              <a:t>Adafruit Huzzah32 Pin Diagram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BC19FE1-D6AE-4570-BDAF-09D5D3EB595D}"/>
              </a:ext>
            </a:extLst>
          </p:cNvPr>
          <p:cNvSpPr txBox="1"/>
          <p:nvPr/>
        </p:nvSpPr>
        <p:spPr>
          <a:xfrm>
            <a:off x="7974" y="407848"/>
            <a:ext cx="1651822" cy="3611245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pPr>
              <a:spcAft>
                <a:spcPts val="1000"/>
              </a:spcAft>
            </a:pPr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A13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 not exposed. It’s used for measuring the voltage on the battery. The voltage is divided by 2 so multiply the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analogRead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 by 2.</a:t>
            </a:r>
          </a:p>
          <a:p>
            <a:pPr>
              <a:spcAft>
                <a:spcPts val="1000"/>
              </a:spcAft>
            </a:pPr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GPIO#12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Used for booting up. Adafruit suggests not using it or only using for output.</a:t>
            </a:r>
          </a:p>
          <a:p>
            <a:pPr>
              <a:spcAft>
                <a:spcPts val="1000"/>
              </a:spcAft>
            </a:pPr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ADC#2 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does </a:t>
            </a:r>
            <a:r>
              <a:rPr lang="en-US" sz="1100" u="sng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not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 work when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WiFi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 is activated. The ESP32 internally uses ADC#2 for </a:t>
            </a:r>
            <a:r>
              <a:rPr lang="en-US" sz="1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WiFi</a:t>
            </a:r>
            <a:endParaRPr lang="en-US" sz="1100" b="1" dirty="0">
              <a:solidFill>
                <a:schemeClr val="tx1">
                  <a:lumMod val="75000"/>
                  <a:lumOff val="25000"/>
                </a:schemeClr>
              </a:solidFill>
              <a:latin typeface="Segoe Condensed" panose="020B0606040200020203" pitchFamily="34" charset="0"/>
            </a:endParaRPr>
          </a:p>
          <a:p>
            <a:pPr>
              <a:spcAft>
                <a:spcPts val="1000"/>
              </a:spcAft>
            </a:pPr>
            <a:r>
              <a:rPr lang="en-US" sz="11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PWM</a:t>
            </a:r>
            <a:r>
              <a:rPr 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Segoe Condensed" panose="020B0606040200020203" pitchFamily="34" charset="0"/>
              </a:rPr>
              <a:t> is possible on every GPIO pin</a:t>
            </a:r>
          </a:p>
          <a:p>
            <a:pPr>
              <a:spcAft>
                <a:spcPts val="1000"/>
              </a:spcAft>
            </a:pP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  <a:latin typeface="Segoe Condensed" panose="020B0606040200020203" pitchFamily="34" charset="0"/>
            </a:endParaRPr>
          </a:p>
          <a:p>
            <a:pPr>
              <a:spcAft>
                <a:spcPts val="1000"/>
              </a:spcAft>
            </a:pPr>
            <a:endParaRPr lang="en-US" sz="1100" dirty="0">
              <a:solidFill>
                <a:schemeClr val="tx1">
                  <a:lumMod val="75000"/>
                  <a:lumOff val="25000"/>
                </a:schemeClr>
              </a:solidFill>
              <a:latin typeface="Segoe Condensed" panose="020B0606040200020203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19EBE09-653F-4945-991B-7F3AC45F9CB7}"/>
              </a:ext>
            </a:extLst>
          </p:cNvPr>
          <p:cNvSpPr txBox="1"/>
          <p:nvPr/>
        </p:nvSpPr>
        <p:spPr>
          <a:xfrm>
            <a:off x="10099949" y="6627168"/>
            <a:ext cx="2113317" cy="230832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pPr algn="r">
              <a:spcAft>
                <a:spcPts val="1000"/>
              </a:spcAft>
            </a:pPr>
            <a:r>
              <a:rPr lang="en-US" sz="900" dirty="0">
                <a:solidFill>
                  <a:schemeClr val="bg1">
                    <a:lumMod val="65000"/>
                  </a:schemeClr>
                </a:solidFill>
                <a:latin typeface="Segoe Condensed" panose="020B0606040200020203" pitchFamily="34" charset="0"/>
              </a:rPr>
              <a:t>By @jonfroehlich</a:t>
            </a:r>
          </a:p>
        </p:txBody>
      </p:sp>
      <p:sp>
        <p:nvSpPr>
          <p:cNvPr id="92" name="Rounded Rectangle 50">
            <a:extLst>
              <a:ext uri="{FF2B5EF4-FFF2-40B4-BE49-F238E27FC236}">
                <a16:creationId xmlns:a16="http://schemas.microsoft.com/office/drawing/2014/main" id="{6F2F240F-B3CE-4CC5-B25D-C2019A336F78}"/>
              </a:ext>
            </a:extLst>
          </p:cNvPr>
          <p:cNvSpPr/>
          <p:nvPr/>
        </p:nvSpPr>
        <p:spPr>
          <a:xfrm>
            <a:off x="9657238" y="2746809"/>
            <a:ext cx="685800" cy="258794"/>
          </a:xfrm>
          <a:prstGeom prst="roundRect">
            <a:avLst/>
          </a:prstGeom>
          <a:solidFill>
            <a:srgbClr val="9953CD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TOUCH0</a:t>
            </a:r>
          </a:p>
        </p:txBody>
      </p:sp>
      <p:sp>
        <p:nvSpPr>
          <p:cNvPr id="93" name="Rounded Rectangle 50">
            <a:extLst>
              <a:ext uri="{FF2B5EF4-FFF2-40B4-BE49-F238E27FC236}">
                <a16:creationId xmlns:a16="http://schemas.microsoft.com/office/drawing/2014/main" id="{2FF74569-8B65-4567-BD36-C7AB6CCF2837}"/>
              </a:ext>
            </a:extLst>
          </p:cNvPr>
          <p:cNvSpPr/>
          <p:nvPr/>
        </p:nvSpPr>
        <p:spPr>
          <a:xfrm>
            <a:off x="1769987" y="2079730"/>
            <a:ext cx="685800" cy="258794"/>
          </a:xfrm>
          <a:prstGeom prst="roundRect">
            <a:avLst/>
          </a:prstGeom>
          <a:solidFill>
            <a:srgbClr val="9953CD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TOUCH3</a:t>
            </a:r>
          </a:p>
        </p:txBody>
      </p:sp>
      <p:sp>
        <p:nvSpPr>
          <p:cNvPr id="105" name="Rounded Rectangle 50">
            <a:extLst>
              <a:ext uri="{FF2B5EF4-FFF2-40B4-BE49-F238E27FC236}">
                <a16:creationId xmlns:a16="http://schemas.microsoft.com/office/drawing/2014/main" id="{B770A973-0559-43A5-B7DD-07CCD99331FD}"/>
              </a:ext>
            </a:extLst>
          </p:cNvPr>
          <p:cNvSpPr/>
          <p:nvPr/>
        </p:nvSpPr>
        <p:spPr>
          <a:xfrm>
            <a:off x="1769987" y="3432497"/>
            <a:ext cx="685800" cy="258794"/>
          </a:xfrm>
          <a:prstGeom prst="roundRect">
            <a:avLst/>
          </a:prstGeom>
          <a:solidFill>
            <a:srgbClr val="9953CD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TOUCH4</a:t>
            </a:r>
          </a:p>
        </p:txBody>
      </p:sp>
      <p:sp>
        <p:nvSpPr>
          <p:cNvPr id="106" name="Rounded Rectangle 50">
            <a:extLst>
              <a:ext uri="{FF2B5EF4-FFF2-40B4-BE49-F238E27FC236}">
                <a16:creationId xmlns:a16="http://schemas.microsoft.com/office/drawing/2014/main" id="{20D2BEEF-F109-4C32-BF27-74E614AEE419}"/>
              </a:ext>
            </a:extLst>
          </p:cNvPr>
          <p:cNvSpPr/>
          <p:nvPr/>
        </p:nvSpPr>
        <p:spPr>
          <a:xfrm>
            <a:off x="1769987" y="3094306"/>
            <a:ext cx="685800" cy="258794"/>
          </a:xfrm>
          <a:prstGeom prst="roundRect">
            <a:avLst/>
          </a:prstGeom>
          <a:solidFill>
            <a:srgbClr val="9953CD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TOUCH5</a:t>
            </a:r>
          </a:p>
        </p:txBody>
      </p:sp>
      <p:sp>
        <p:nvSpPr>
          <p:cNvPr id="112" name="Rounded Rectangle 50">
            <a:extLst>
              <a:ext uri="{FF2B5EF4-FFF2-40B4-BE49-F238E27FC236}">
                <a16:creationId xmlns:a16="http://schemas.microsoft.com/office/drawing/2014/main" id="{2C7907A4-94AF-4548-AE8A-309FA6A81CB2}"/>
              </a:ext>
            </a:extLst>
          </p:cNvPr>
          <p:cNvSpPr/>
          <p:nvPr/>
        </p:nvSpPr>
        <p:spPr>
          <a:xfrm>
            <a:off x="1769987" y="1406296"/>
            <a:ext cx="685800" cy="258794"/>
          </a:xfrm>
          <a:prstGeom prst="roundRect">
            <a:avLst/>
          </a:prstGeom>
          <a:solidFill>
            <a:srgbClr val="9953CD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TOUCH6</a:t>
            </a:r>
          </a:p>
        </p:txBody>
      </p:sp>
      <p:sp>
        <p:nvSpPr>
          <p:cNvPr id="113" name="Rounded Rectangle 50">
            <a:extLst>
              <a:ext uri="{FF2B5EF4-FFF2-40B4-BE49-F238E27FC236}">
                <a16:creationId xmlns:a16="http://schemas.microsoft.com/office/drawing/2014/main" id="{1243FDDC-7C7C-4EA2-8700-17E59FDF5DFB}"/>
              </a:ext>
            </a:extLst>
          </p:cNvPr>
          <p:cNvSpPr/>
          <p:nvPr/>
        </p:nvSpPr>
        <p:spPr>
          <a:xfrm>
            <a:off x="1769987" y="2756114"/>
            <a:ext cx="685800" cy="258794"/>
          </a:xfrm>
          <a:prstGeom prst="roundRect">
            <a:avLst/>
          </a:prstGeom>
          <a:solidFill>
            <a:srgbClr val="9953CD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TOUCH7</a:t>
            </a:r>
          </a:p>
        </p:txBody>
      </p:sp>
      <p:sp>
        <p:nvSpPr>
          <p:cNvPr id="114" name="Rounded Rectangle 50">
            <a:extLst>
              <a:ext uri="{FF2B5EF4-FFF2-40B4-BE49-F238E27FC236}">
                <a16:creationId xmlns:a16="http://schemas.microsoft.com/office/drawing/2014/main" id="{FE157A47-13A8-4016-85A4-883E7E26FEAC}"/>
              </a:ext>
            </a:extLst>
          </p:cNvPr>
          <p:cNvSpPr/>
          <p:nvPr/>
        </p:nvSpPr>
        <p:spPr>
          <a:xfrm>
            <a:off x="1769987" y="2411795"/>
            <a:ext cx="685800" cy="258794"/>
          </a:xfrm>
          <a:prstGeom prst="roundRect">
            <a:avLst/>
          </a:prstGeom>
          <a:solidFill>
            <a:srgbClr val="9953CD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TOUCH8</a:t>
            </a:r>
          </a:p>
        </p:txBody>
      </p:sp>
      <p:sp>
        <p:nvSpPr>
          <p:cNvPr id="115" name="Rounded Rectangle 50">
            <a:extLst>
              <a:ext uri="{FF2B5EF4-FFF2-40B4-BE49-F238E27FC236}">
                <a16:creationId xmlns:a16="http://schemas.microsoft.com/office/drawing/2014/main" id="{7613627F-3D80-4921-B4F4-48A5BC0A809E}"/>
              </a:ext>
            </a:extLst>
          </p:cNvPr>
          <p:cNvSpPr/>
          <p:nvPr/>
        </p:nvSpPr>
        <p:spPr>
          <a:xfrm>
            <a:off x="1769987" y="1739086"/>
            <a:ext cx="685800" cy="258794"/>
          </a:xfrm>
          <a:prstGeom prst="roundRect">
            <a:avLst/>
          </a:prstGeom>
          <a:solidFill>
            <a:srgbClr val="9953CD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TOUCH9</a:t>
            </a:r>
          </a:p>
        </p:txBody>
      </p:sp>
    </p:spTree>
    <p:extLst>
      <p:ext uri="{BB962C8B-B14F-4D97-AF65-F5344CB8AC3E}">
        <p14:creationId xmlns:p14="http://schemas.microsoft.com/office/powerpoint/2010/main" val="3134261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E21F8DF2-1DA2-450E-989F-AFE22C4C63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31784" y="4064620"/>
            <a:ext cx="2755360" cy="1312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E1AC87D3-4F75-4E4B-AFC7-F18CC96E993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5" t="3647" r="1666" b="4346"/>
          <a:stretch/>
        </p:blipFill>
        <p:spPr bwMode="auto">
          <a:xfrm rot="16200000">
            <a:off x="2667001" y="1865991"/>
            <a:ext cx="6858000" cy="3126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DD957BA4-95EF-400A-9C52-4994A059C5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V="1">
            <a:off x="-5377369" y="2068239"/>
            <a:ext cx="6333401" cy="3024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F7CC1272-4868-4322-B2F3-2083A2DD13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11331104" y="894822"/>
            <a:ext cx="3830355" cy="1828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ounded Rectangle 50">
            <a:extLst>
              <a:ext uri="{FF2B5EF4-FFF2-40B4-BE49-F238E27FC236}">
                <a16:creationId xmlns:a16="http://schemas.microsoft.com/office/drawing/2014/main" id="{C5F89DFB-D5F5-46CE-9AF0-26C8C5B9AB43}"/>
              </a:ext>
            </a:extLst>
          </p:cNvPr>
          <p:cNvSpPr/>
          <p:nvPr/>
        </p:nvSpPr>
        <p:spPr>
          <a:xfrm>
            <a:off x="8047432" y="4791733"/>
            <a:ext cx="2946980" cy="258794"/>
          </a:xfrm>
          <a:prstGeom prst="roundRect">
            <a:avLst/>
          </a:prstGeom>
          <a:solidFill>
            <a:srgbClr val="231815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GND. Common ground for power and logic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284CD7A7-3C30-4018-91D7-5CE5AF67E080}"/>
              </a:ext>
            </a:extLst>
          </p:cNvPr>
          <p:cNvCxnSpPr/>
          <p:nvPr/>
        </p:nvCxnSpPr>
        <p:spPr>
          <a:xfrm>
            <a:off x="7769202" y="4927600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ounded Rectangle 50">
            <a:extLst>
              <a:ext uri="{FF2B5EF4-FFF2-40B4-BE49-F238E27FC236}">
                <a16:creationId xmlns:a16="http://schemas.microsoft.com/office/drawing/2014/main" id="{F25002F5-806B-4E23-9E5F-A125C596A21A}"/>
              </a:ext>
            </a:extLst>
          </p:cNvPr>
          <p:cNvSpPr/>
          <p:nvPr/>
        </p:nvSpPr>
        <p:spPr>
          <a:xfrm>
            <a:off x="8047433" y="5132844"/>
            <a:ext cx="1828800" cy="258794"/>
          </a:xfrm>
          <a:prstGeom prst="roundRect">
            <a:avLst/>
          </a:prstGeom>
          <a:solidFill>
            <a:schemeClr val="bg2">
              <a:lumMod val="50000"/>
            </a:schemeClr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No connect pin (not used)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FEA05FEB-DB5C-4926-A1BA-A701B53801D9}"/>
              </a:ext>
            </a:extLst>
          </p:cNvPr>
          <p:cNvCxnSpPr/>
          <p:nvPr/>
        </p:nvCxnSpPr>
        <p:spPr>
          <a:xfrm>
            <a:off x="7769202" y="5268711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50">
            <a:extLst>
              <a:ext uri="{FF2B5EF4-FFF2-40B4-BE49-F238E27FC236}">
                <a16:creationId xmlns:a16="http://schemas.microsoft.com/office/drawing/2014/main" id="{EC6F28EB-03FD-492A-BF8F-002568095308}"/>
              </a:ext>
            </a:extLst>
          </p:cNvPr>
          <p:cNvSpPr/>
          <p:nvPr/>
        </p:nvSpPr>
        <p:spPr>
          <a:xfrm>
            <a:off x="8051220" y="5799594"/>
            <a:ext cx="2946980" cy="258794"/>
          </a:xfrm>
          <a:prstGeom prst="roundRect">
            <a:avLst/>
          </a:prstGeom>
          <a:solidFill>
            <a:schemeClr val="tx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Drive LOW to reset (or press Reset button)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EA4B8FC-231D-40AA-B066-64805001B676}"/>
              </a:ext>
            </a:extLst>
          </p:cNvPr>
          <p:cNvCxnSpPr/>
          <p:nvPr/>
        </p:nvCxnSpPr>
        <p:spPr>
          <a:xfrm>
            <a:off x="7769202" y="5935461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50">
            <a:extLst>
              <a:ext uri="{FF2B5EF4-FFF2-40B4-BE49-F238E27FC236}">
                <a16:creationId xmlns:a16="http://schemas.microsoft.com/office/drawing/2014/main" id="{B77673FB-A638-4D25-AE16-1FF61E2A0E12}"/>
              </a:ext>
            </a:extLst>
          </p:cNvPr>
          <p:cNvSpPr/>
          <p:nvPr/>
        </p:nvSpPr>
        <p:spPr>
          <a:xfrm>
            <a:off x="8047432" y="5461913"/>
            <a:ext cx="4144567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3.3V output from on-board regulator. Can supply up to 500mA.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7331939-9CA6-41A8-BA49-23944219F48D}"/>
              </a:ext>
            </a:extLst>
          </p:cNvPr>
          <p:cNvCxnSpPr/>
          <p:nvPr/>
        </p:nvCxnSpPr>
        <p:spPr>
          <a:xfrm>
            <a:off x="7769202" y="5597780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0A0FAD1F-F185-4D23-932B-BAA06398D4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50799" y="-3072809"/>
            <a:ext cx="1799303" cy="259434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B8E240E-13A3-44E6-A018-0923EFECCF1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9742" y="7642623"/>
            <a:ext cx="11658600" cy="1028700"/>
          </a:xfrm>
          <a:prstGeom prst="rect">
            <a:avLst/>
          </a:prstGeom>
        </p:spPr>
      </p:pic>
      <p:sp>
        <p:nvSpPr>
          <p:cNvPr id="21" name="Rounded Rectangle 50">
            <a:extLst>
              <a:ext uri="{FF2B5EF4-FFF2-40B4-BE49-F238E27FC236}">
                <a16:creationId xmlns:a16="http://schemas.microsoft.com/office/drawing/2014/main" id="{E7D1CE09-49DA-4961-8922-B0D3A8525372}"/>
              </a:ext>
            </a:extLst>
          </p:cNvPr>
          <p:cNvSpPr/>
          <p:nvPr/>
        </p:nvSpPr>
        <p:spPr>
          <a:xfrm>
            <a:off x="8844146" y="446194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A0 ADC#2</a:t>
            </a:r>
          </a:p>
        </p:txBody>
      </p:sp>
      <p:sp>
        <p:nvSpPr>
          <p:cNvPr id="24" name="Rounded Rectangle 50">
            <a:extLst>
              <a:ext uri="{FF2B5EF4-FFF2-40B4-BE49-F238E27FC236}">
                <a16:creationId xmlns:a16="http://schemas.microsoft.com/office/drawing/2014/main" id="{03E1A57C-2841-4904-A21A-549F80934959}"/>
              </a:ext>
            </a:extLst>
          </p:cNvPr>
          <p:cNvSpPr/>
          <p:nvPr/>
        </p:nvSpPr>
        <p:spPr>
          <a:xfrm>
            <a:off x="8844146" y="412426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 ADC#2</a:t>
            </a:r>
          </a:p>
        </p:txBody>
      </p:sp>
      <p:sp>
        <p:nvSpPr>
          <p:cNvPr id="27" name="Rounded Rectangle 50">
            <a:extLst>
              <a:ext uri="{FF2B5EF4-FFF2-40B4-BE49-F238E27FC236}">
                <a16:creationId xmlns:a16="http://schemas.microsoft.com/office/drawing/2014/main" id="{DAF6526C-5078-4DFD-B2D2-5456D2D47443}"/>
              </a:ext>
            </a:extLst>
          </p:cNvPr>
          <p:cNvSpPr/>
          <p:nvPr/>
        </p:nvSpPr>
        <p:spPr>
          <a:xfrm>
            <a:off x="8737816" y="3796574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A2 ADC#1</a:t>
            </a:r>
          </a:p>
        </p:txBody>
      </p:sp>
      <p:sp>
        <p:nvSpPr>
          <p:cNvPr id="30" name="Rounded Rectangle 50">
            <a:extLst>
              <a:ext uri="{FF2B5EF4-FFF2-40B4-BE49-F238E27FC236}">
                <a16:creationId xmlns:a16="http://schemas.microsoft.com/office/drawing/2014/main" id="{1EAF390B-3C76-42F5-9C76-8118391ED4D5}"/>
              </a:ext>
            </a:extLst>
          </p:cNvPr>
          <p:cNvSpPr/>
          <p:nvPr/>
        </p:nvSpPr>
        <p:spPr>
          <a:xfrm>
            <a:off x="8737816" y="3439359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A3 ADC#1</a:t>
            </a:r>
          </a:p>
        </p:txBody>
      </p:sp>
      <p:sp>
        <p:nvSpPr>
          <p:cNvPr id="33" name="Rounded Rectangle 50">
            <a:extLst>
              <a:ext uri="{FF2B5EF4-FFF2-40B4-BE49-F238E27FC236}">
                <a16:creationId xmlns:a16="http://schemas.microsoft.com/office/drawing/2014/main" id="{5B75EA64-B5D6-4D2A-B917-E298A2D08623}"/>
              </a:ext>
            </a:extLst>
          </p:cNvPr>
          <p:cNvSpPr/>
          <p:nvPr/>
        </p:nvSpPr>
        <p:spPr>
          <a:xfrm>
            <a:off x="8742316" y="3081146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A4 ADC#1</a:t>
            </a:r>
          </a:p>
        </p:txBody>
      </p:sp>
      <p:sp>
        <p:nvSpPr>
          <p:cNvPr id="39" name="Rounded Rectangle 50">
            <a:extLst>
              <a:ext uri="{FF2B5EF4-FFF2-40B4-BE49-F238E27FC236}">
                <a16:creationId xmlns:a16="http://schemas.microsoft.com/office/drawing/2014/main" id="{E7952DB8-1D91-45BE-A829-F42CC6A00D9C}"/>
              </a:ext>
            </a:extLst>
          </p:cNvPr>
          <p:cNvSpPr/>
          <p:nvPr/>
        </p:nvSpPr>
        <p:spPr>
          <a:xfrm>
            <a:off x="8833513" y="2746809"/>
            <a:ext cx="777240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A5 ADC#2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427E0118-DBE7-461C-BFC6-F01A264B681B}"/>
              </a:ext>
            </a:extLst>
          </p:cNvPr>
          <p:cNvGrpSpPr/>
          <p:nvPr/>
        </p:nvGrpSpPr>
        <p:grpSpPr>
          <a:xfrm>
            <a:off x="7769202" y="723216"/>
            <a:ext cx="1002052" cy="4002637"/>
            <a:chOff x="7769202" y="723216"/>
            <a:chExt cx="1002052" cy="4002637"/>
          </a:xfrm>
        </p:grpSpPr>
        <p:sp>
          <p:nvSpPr>
            <p:cNvPr id="17" name="Rounded Rectangle 50">
              <a:extLst>
                <a:ext uri="{FF2B5EF4-FFF2-40B4-BE49-F238E27FC236}">
                  <a16:creationId xmlns:a16="http://schemas.microsoft.com/office/drawing/2014/main" id="{34BE05C3-8D94-49AD-82B1-A342CC2FE565}"/>
                </a:ext>
              </a:extLst>
            </p:cNvPr>
            <p:cNvSpPr/>
            <p:nvPr/>
          </p:nvSpPr>
          <p:spPr>
            <a:xfrm>
              <a:off x="8039734" y="4467059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#26</a:t>
              </a:r>
            </a:p>
          </p:txBody>
        </p:sp>
        <p:sp>
          <p:nvSpPr>
            <p:cNvPr id="22" name="Rounded Rectangle 50">
              <a:extLst>
                <a:ext uri="{FF2B5EF4-FFF2-40B4-BE49-F238E27FC236}">
                  <a16:creationId xmlns:a16="http://schemas.microsoft.com/office/drawing/2014/main" id="{20C8AFF9-7F3F-46FB-9DAA-779CD0675FC3}"/>
                </a:ext>
              </a:extLst>
            </p:cNvPr>
            <p:cNvSpPr/>
            <p:nvPr/>
          </p:nvSpPr>
          <p:spPr>
            <a:xfrm>
              <a:off x="8039734" y="4129379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#25</a:t>
              </a:r>
            </a:p>
          </p:txBody>
        </p:sp>
        <p:sp>
          <p:nvSpPr>
            <p:cNvPr id="25" name="Rounded Rectangle 50">
              <a:extLst>
                <a:ext uri="{FF2B5EF4-FFF2-40B4-BE49-F238E27FC236}">
                  <a16:creationId xmlns:a16="http://schemas.microsoft.com/office/drawing/2014/main" id="{1285F7F6-5F1F-406A-97AE-AE47C6514F65}"/>
                </a:ext>
              </a:extLst>
            </p:cNvPr>
            <p:cNvSpPr/>
            <p:nvPr/>
          </p:nvSpPr>
          <p:spPr>
            <a:xfrm>
              <a:off x="8039734" y="3801687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#34</a:t>
              </a:r>
            </a:p>
          </p:txBody>
        </p:sp>
        <p:sp>
          <p:nvSpPr>
            <p:cNvPr id="28" name="Rounded Rectangle 50">
              <a:extLst>
                <a:ext uri="{FF2B5EF4-FFF2-40B4-BE49-F238E27FC236}">
                  <a16:creationId xmlns:a16="http://schemas.microsoft.com/office/drawing/2014/main" id="{F0EA45D4-7E6E-4010-B587-29109D2A4E44}"/>
                </a:ext>
              </a:extLst>
            </p:cNvPr>
            <p:cNvSpPr/>
            <p:nvPr/>
          </p:nvSpPr>
          <p:spPr>
            <a:xfrm>
              <a:off x="8039734" y="3444472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#39</a:t>
              </a:r>
            </a:p>
          </p:txBody>
        </p:sp>
        <p:sp>
          <p:nvSpPr>
            <p:cNvPr id="31" name="Rounded Rectangle 50">
              <a:extLst>
                <a:ext uri="{FF2B5EF4-FFF2-40B4-BE49-F238E27FC236}">
                  <a16:creationId xmlns:a16="http://schemas.microsoft.com/office/drawing/2014/main" id="{DF2D4A02-AB11-481E-9B74-EC07790C6A67}"/>
                </a:ext>
              </a:extLst>
            </p:cNvPr>
            <p:cNvSpPr/>
            <p:nvPr/>
          </p:nvSpPr>
          <p:spPr>
            <a:xfrm>
              <a:off x="8039734" y="3086259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#36</a:t>
              </a:r>
            </a:p>
          </p:txBody>
        </p:sp>
        <p:sp>
          <p:nvSpPr>
            <p:cNvPr id="37" name="Rounded Rectangle 50">
              <a:extLst>
                <a:ext uri="{FF2B5EF4-FFF2-40B4-BE49-F238E27FC236}">
                  <a16:creationId xmlns:a16="http://schemas.microsoft.com/office/drawing/2014/main" id="{CBA7CB09-0A2F-42DA-9B33-50C9D0A76610}"/>
                </a:ext>
              </a:extLst>
            </p:cNvPr>
            <p:cNvSpPr/>
            <p:nvPr/>
          </p:nvSpPr>
          <p:spPr>
            <a:xfrm>
              <a:off x="8039734" y="275192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#4</a:t>
              </a:r>
            </a:p>
          </p:txBody>
        </p:sp>
        <p:sp>
          <p:nvSpPr>
            <p:cNvPr id="40" name="Rounded Rectangle 50">
              <a:extLst>
                <a:ext uri="{FF2B5EF4-FFF2-40B4-BE49-F238E27FC236}">
                  <a16:creationId xmlns:a16="http://schemas.microsoft.com/office/drawing/2014/main" id="{30378038-A869-4651-B5C1-CB30D9E56E20}"/>
                </a:ext>
              </a:extLst>
            </p:cNvPr>
            <p:cNvSpPr/>
            <p:nvPr/>
          </p:nvSpPr>
          <p:spPr>
            <a:xfrm>
              <a:off x="8039734" y="241599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#5</a:t>
              </a:r>
            </a:p>
          </p:txBody>
        </p:sp>
        <p:sp>
          <p:nvSpPr>
            <p:cNvPr id="43" name="Rounded Rectangle 50">
              <a:extLst>
                <a:ext uri="{FF2B5EF4-FFF2-40B4-BE49-F238E27FC236}">
                  <a16:creationId xmlns:a16="http://schemas.microsoft.com/office/drawing/2014/main" id="{E0424A51-3E07-47F7-A2F9-D325F333BF7B}"/>
                </a:ext>
              </a:extLst>
            </p:cNvPr>
            <p:cNvSpPr/>
            <p:nvPr/>
          </p:nvSpPr>
          <p:spPr>
            <a:xfrm>
              <a:off x="8039734" y="2077925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#18</a:t>
              </a:r>
            </a:p>
          </p:txBody>
        </p:sp>
        <p:sp>
          <p:nvSpPr>
            <p:cNvPr id="45" name="Rounded Rectangle 50">
              <a:extLst>
                <a:ext uri="{FF2B5EF4-FFF2-40B4-BE49-F238E27FC236}">
                  <a16:creationId xmlns:a16="http://schemas.microsoft.com/office/drawing/2014/main" id="{2173F207-2299-4518-9F17-29A12115E0FB}"/>
                </a:ext>
              </a:extLst>
            </p:cNvPr>
            <p:cNvSpPr/>
            <p:nvPr/>
          </p:nvSpPr>
          <p:spPr>
            <a:xfrm>
              <a:off x="8039734" y="1729460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#19</a:t>
              </a:r>
            </a:p>
          </p:txBody>
        </p:sp>
        <p:sp>
          <p:nvSpPr>
            <p:cNvPr id="47" name="Rounded Rectangle 50">
              <a:extLst>
                <a:ext uri="{FF2B5EF4-FFF2-40B4-BE49-F238E27FC236}">
                  <a16:creationId xmlns:a16="http://schemas.microsoft.com/office/drawing/2014/main" id="{A7DB05EB-1E2D-4D9F-893B-77A7B1E43E1B}"/>
                </a:ext>
              </a:extLst>
            </p:cNvPr>
            <p:cNvSpPr/>
            <p:nvPr/>
          </p:nvSpPr>
          <p:spPr>
            <a:xfrm>
              <a:off x="8039734" y="1406296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#16</a:t>
              </a:r>
            </a:p>
          </p:txBody>
        </p:sp>
        <p:sp>
          <p:nvSpPr>
            <p:cNvPr id="49" name="Rounded Rectangle 50">
              <a:extLst>
                <a:ext uri="{FF2B5EF4-FFF2-40B4-BE49-F238E27FC236}">
                  <a16:creationId xmlns:a16="http://schemas.microsoft.com/office/drawing/2014/main" id="{E7CF3FC3-6706-421C-B01F-E5FE2FBDD2AA}"/>
                </a:ext>
              </a:extLst>
            </p:cNvPr>
            <p:cNvSpPr/>
            <p:nvPr/>
          </p:nvSpPr>
          <p:spPr>
            <a:xfrm>
              <a:off x="8039734" y="1071205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#17</a:t>
              </a:r>
            </a:p>
          </p:txBody>
        </p:sp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4C4EE76E-B147-4552-B70D-C31E0906A060}"/>
                </a:ext>
              </a:extLst>
            </p:cNvPr>
            <p:cNvSpPr/>
            <p:nvPr/>
          </p:nvSpPr>
          <p:spPr>
            <a:xfrm>
              <a:off x="8039734" y="723216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#21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3A141FE5-F826-4FE4-B7A3-4ED5794421AF}"/>
                </a:ext>
              </a:extLst>
            </p:cNvPr>
            <p:cNvCxnSpPr/>
            <p:nvPr/>
          </p:nvCxnSpPr>
          <p:spPr>
            <a:xfrm>
              <a:off x="7769202" y="460292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80FE8431-BCB4-4753-AF71-4F3ECA3774F3}"/>
                </a:ext>
              </a:extLst>
            </p:cNvPr>
            <p:cNvCxnSpPr/>
            <p:nvPr/>
          </p:nvCxnSpPr>
          <p:spPr>
            <a:xfrm>
              <a:off x="7769202" y="426524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651B936-CF27-4516-812B-3B2E22784FCD}"/>
                </a:ext>
              </a:extLst>
            </p:cNvPr>
            <p:cNvCxnSpPr/>
            <p:nvPr/>
          </p:nvCxnSpPr>
          <p:spPr>
            <a:xfrm>
              <a:off x="7769202" y="3937554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52F2FB28-4DA8-4A2F-9468-E0B225D7B0EA}"/>
                </a:ext>
              </a:extLst>
            </p:cNvPr>
            <p:cNvCxnSpPr/>
            <p:nvPr/>
          </p:nvCxnSpPr>
          <p:spPr>
            <a:xfrm>
              <a:off x="7769202" y="358033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67625E54-9070-4F4E-8EAA-282D0C263EE5}"/>
                </a:ext>
              </a:extLst>
            </p:cNvPr>
            <p:cNvCxnSpPr/>
            <p:nvPr/>
          </p:nvCxnSpPr>
          <p:spPr>
            <a:xfrm>
              <a:off x="7769202" y="3222126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E52349C1-F8CD-4BB1-9E7A-0BB63F49E088}"/>
                </a:ext>
              </a:extLst>
            </p:cNvPr>
            <p:cNvCxnSpPr/>
            <p:nvPr/>
          </p:nvCxnSpPr>
          <p:spPr>
            <a:xfrm>
              <a:off x="7769202" y="288778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728B7652-D8DA-493F-ADE8-EB17EDF96BEE}"/>
                </a:ext>
              </a:extLst>
            </p:cNvPr>
            <p:cNvCxnSpPr/>
            <p:nvPr/>
          </p:nvCxnSpPr>
          <p:spPr>
            <a:xfrm>
              <a:off x="7769202" y="2551859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304DF03-18E8-47B9-B185-3DEF066F5393}"/>
                </a:ext>
              </a:extLst>
            </p:cNvPr>
            <p:cNvCxnSpPr/>
            <p:nvPr/>
          </p:nvCxnSpPr>
          <p:spPr>
            <a:xfrm>
              <a:off x="7769202" y="221379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5BC72C5-5E57-48EB-9756-03CBF02E7160}"/>
                </a:ext>
              </a:extLst>
            </p:cNvPr>
            <p:cNvCxnSpPr/>
            <p:nvPr/>
          </p:nvCxnSpPr>
          <p:spPr>
            <a:xfrm>
              <a:off x="7769202" y="186532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EA9077C9-5335-432D-B1FA-ABCE78ECE209}"/>
                </a:ext>
              </a:extLst>
            </p:cNvPr>
            <p:cNvCxnSpPr/>
            <p:nvPr/>
          </p:nvCxnSpPr>
          <p:spPr>
            <a:xfrm>
              <a:off x="7769202" y="1542163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2FCC883A-E209-42D1-A7A2-5DDB720EC2FD}"/>
                </a:ext>
              </a:extLst>
            </p:cNvPr>
            <p:cNvCxnSpPr/>
            <p:nvPr/>
          </p:nvCxnSpPr>
          <p:spPr>
            <a:xfrm>
              <a:off x="7769202" y="120707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2920FD74-47FB-4DE7-9AC8-B8B35147FD75}"/>
                </a:ext>
              </a:extLst>
            </p:cNvPr>
            <p:cNvCxnSpPr/>
            <p:nvPr/>
          </p:nvCxnSpPr>
          <p:spPr>
            <a:xfrm>
              <a:off x="7769202" y="859083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A542F856-0F79-485E-90E7-085F33E572CE}"/>
              </a:ext>
            </a:extLst>
          </p:cNvPr>
          <p:cNvCxnSpPr/>
          <p:nvPr/>
        </p:nvCxnSpPr>
        <p:spPr>
          <a:xfrm flipH="1">
            <a:off x="4139627" y="858734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Rounded Rectangle 50">
            <a:extLst>
              <a:ext uri="{FF2B5EF4-FFF2-40B4-BE49-F238E27FC236}">
                <a16:creationId xmlns:a16="http://schemas.microsoft.com/office/drawing/2014/main" id="{C2F27360-B199-42B0-A2DB-0066A3494F6B}"/>
              </a:ext>
            </a:extLst>
          </p:cNvPr>
          <p:cNvSpPr/>
          <p:nvPr/>
        </p:nvSpPr>
        <p:spPr>
          <a:xfrm>
            <a:off x="3425042" y="72696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#23</a:t>
            </a:r>
          </a:p>
        </p:txBody>
      </p: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4095C12-FE96-4F93-A824-54785A26CE9F}"/>
              </a:ext>
            </a:extLst>
          </p:cNvPr>
          <p:cNvCxnSpPr/>
          <p:nvPr/>
        </p:nvCxnSpPr>
        <p:spPr>
          <a:xfrm flipH="1">
            <a:off x="4139627" y="119983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ounded Rectangle 50">
            <a:extLst>
              <a:ext uri="{FF2B5EF4-FFF2-40B4-BE49-F238E27FC236}">
                <a16:creationId xmlns:a16="http://schemas.microsoft.com/office/drawing/2014/main" id="{1F4BB7C9-4A1D-4331-B88E-3D189985C4A2}"/>
              </a:ext>
            </a:extLst>
          </p:cNvPr>
          <p:cNvSpPr/>
          <p:nvPr/>
        </p:nvSpPr>
        <p:spPr>
          <a:xfrm>
            <a:off x="3425042" y="1065154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#22</a:t>
            </a:r>
          </a:p>
        </p:txBody>
      </p: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CB99C33F-C020-40C1-A9FD-2D299062B4F2}"/>
              </a:ext>
            </a:extLst>
          </p:cNvPr>
          <p:cNvCxnSpPr/>
          <p:nvPr/>
        </p:nvCxnSpPr>
        <p:spPr>
          <a:xfrm flipH="1">
            <a:off x="4139627" y="153030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50">
            <a:extLst>
              <a:ext uri="{FF2B5EF4-FFF2-40B4-BE49-F238E27FC236}">
                <a16:creationId xmlns:a16="http://schemas.microsoft.com/office/drawing/2014/main" id="{519DB894-0315-4C8F-99FA-E1FAA7489155}"/>
              </a:ext>
            </a:extLst>
          </p:cNvPr>
          <p:cNvSpPr/>
          <p:nvPr/>
        </p:nvSpPr>
        <p:spPr>
          <a:xfrm>
            <a:off x="3425042" y="140334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#14</a:t>
            </a:r>
          </a:p>
        </p:txBody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C224622F-A3C2-4F60-9FE4-B0FB6EE87B1D}"/>
              </a:ext>
            </a:extLst>
          </p:cNvPr>
          <p:cNvCxnSpPr/>
          <p:nvPr/>
        </p:nvCxnSpPr>
        <p:spPr>
          <a:xfrm flipH="1">
            <a:off x="4145759" y="189432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ounded Rectangle 50">
            <a:extLst>
              <a:ext uri="{FF2B5EF4-FFF2-40B4-BE49-F238E27FC236}">
                <a16:creationId xmlns:a16="http://schemas.microsoft.com/office/drawing/2014/main" id="{DA0D6512-FE6D-4484-8E94-4D08F4AEECAE}"/>
              </a:ext>
            </a:extLst>
          </p:cNvPr>
          <p:cNvSpPr/>
          <p:nvPr/>
        </p:nvSpPr>
        <p:spPr>
          <a:xfrm>
            <a:off x="3431174" y="1741538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#32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6DADAC6E-04F7-42EB-BE13-6B61F7C14F8E}"/>
              </a:ext>
            </a:extLst>
          </p:cNvPr>
          <p:cNvCxnSpPr/>
          <p:nvPr/>
        </p:nvCxnSpPr>
        <p:spPr>
          <a:xfrm flipH="1">
            <a:off x="4145759" y="2235425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Rounded Rectangle 50">
            <a:extLst>
              <a:ext uri="{FF2B5EF4-FFF2-40B4-BE49-F238E27FC236}">
                <a16:creationId xmlns:a16="http://schemas.microsoft.com/office/drawing/2014/main" id="{761C1511-FDCC-4BDA-AFE0-CDCA3012FDB1}"/>
              </a:ext>
            </a:extLst>
          </p:cNvPr>
          <p:cNvSpPr/>
          <p:nvPr/>
        </p:nvSpPr>
        <p:spPr>
          <a:xfrm>
            <a:off x="3431174" y="2079730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#15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23569AFB-C928-4C9C-9286-BF34F2B5CEFC}"/>
              </a:ext>
            </a:extLst>
          </p:cNvPr>
          <p:cNvCxnSpPr/>
          <p:nvPr/>
        </p:nvCxnSpPr>
        <p:spPr>
          <a:xfrm flipH="1">
            <a:off x="4145759" y="255526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ounded Rectangle 50">
            <a:extLst>
              <a:ext uri="{FF2B5EF4-FFF2-40B4-BE49-F238E27FC236}">
                <a16:creationId xmlns:a16="http://schemas.microsoft.com/office/drawing/2014/main" id="{C21AAE8A-5FCF-4795-8B5F-D5299DB30091}"/>
              </a:ext>
            </a:extLst>
          </p:cNvPr>
          <p:cNvSpPr/>
          <p:nvPr/>
        </p:nvSpPr>
        <p:spPr>
          <a:xfrm>
            <a:off x="3431174" y="2417922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#33</a:t>
            </a:r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77366453-7AEC-426B-8626-90A7B8F28365}"/>
              </a:ext>
            </a:extLst>
          </p:cNvPr>
          <p:cNvCxnSpPr/>
          <p:nvPr/>
        </p:nvCxnSpPr>
        <p:spPr>
          <a:xfrm flipH="1">
            <a:off x="4151358" y="2892696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ounded Rectangle 50">
            <a:extLst>
              <a:ext uri="{FF2B5EF4-FFF2-40B4-BE49-F238E27FC236}">
                <a16:creationId xmlns:a16="http://schemas.microsoft.com/office/drawing/2014/main" id="{FAB230E3-1833-4730-A5B5-BAE8CBCEE75D}"/>
              </a:ext>
            </a:extLst>
          </p:cNvPr>
          <p:cNvSpPr/>
          <p:nvPr/>
        </p:nvSpPr>
        <p:spPr>
          <a:xfrm>
            <a:off x="3436773" y="2756114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#27</a:t>
            </a:r>
          </a:p>
        </p:txBody>
      </p: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F229AB1F-C3B1-48B0-8FC0-FF2B1E315397}"/>
              </a:ext>
            </a:extLst>
          </p:cNvPr>
          <p:cNvCxnSpPr/>
          <p:nvPr/>
        </p:nvCxnSpPr>
        <p:spPr>
          <a:xfrm flipH="1">
            <a:off x="4151358" y="3233799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Rounded Rectangle 50">
            <a:extLst>
              <a:ext uri="{FF2B5EF4-FFF2-40B4-BE49-F238E27FC236}">
                <a16:creationId xmlns:a16="http://schemas.microsoft.com/office/drawing/2014/main" id="{AF68F521-3CAD-4F13-801C-3D083233152C}"/>
              </a:ext>
            </a:extLst>
          </p:cNvPr>
          <p:cNvSpPr/>
          <p:nvPr/>
        </p:nvSpPr>
        <p:spPr>
          <a:xfrm>
            <a:off x="3436773" y="3094306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#12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7BC5B48E-39B0-479C-8784-2176DC71FF0D}"/>
              </a:ext>
            </a:extLst>
          </p:cNvPr>
          <p:cNvCxnSpPr/>
          <p:nvPr/>
        </p:nvCxnSpPr>
        <p:spPr>
          <a:xfrm flipH="1">
            <a:off x="4151358" y="3564269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Rounded Rectangle 50">
            <a:extLst>
              <a:ext uri="{FF2B5EF4-FFF2-40B4-BE49-F238E27FC236}">
                <a16:creationId xmlns:a16="http://schemas.microsoft.com/office/drawing/2014/main" id="{1405B863-346C-4904-A390-1EC063D9F40A}"/>
              </a:ext>
            </a:extLst>
          </p:cNvPr>
          <p:cNvSpPr/>
          <p:nvPr/>
        </p:nvSpPr>
        <p:spPr>
          <a:xfrm>
            <a:off x="3436773" y="3432497"/>
            <a:ext cx="731520" cy="258794"/>
          </a:xfrm>
          <a:prstGeom prst="roundRect">
            <a:avLst/>
          </a:prstGeom>
          <a:solidFill>
            <a:srgbClr val="E67E2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GPIO #13</a:t>
            </a:r>
          </a:p>
        </p:txBody>
      </p:sp>
      <p:sp>
        <p:nvSpPr>
          <p:cNvPr id="95" name="Rounded Rectangle 50">
            <a:extLst>
              <a:ext uri="{FF2B5EF4-FFF2-40B4-BE49-F238E27FC236}">
                <a16:creationId xmlns:a16="http://schemas.microsoft.com/office/drawing/2014/main" id="{5AAB8C76-E594-4385-9ABB-7FF9B6CD07DE}"/>
              </a:ext>
            </a:extLst>
          </p:cNvPr>
          <p:cNvSpPr/>
          <p:nvPr/>
        </p:nvSpPr>
        <p:spPr>
          <a:xfrm>
            <a:off x="2497719" y="3432497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A12 ADC#2</a:t>
            </a:r>
          </a:p>
        </p:txBody>
      </p:sp>
      <p:sp>
        <p:nvSpPr>
          <p:cNvPr id="96" name="Rounded Rectangle 50">
            <a:extLst>
              <a:ext uri="{FF2B5EF4-FFF2-40B4-BE49-F238E27FC236}">
                <a16:creationId xmlns:a16="http://schemas.microsoft.com/office/drawing/2014/main" id="{6F346AA6-D904-4523-BF00-8D73B28633E6}"/>
              </a:ext>
            </a:extLst>
          </p:cNvPr>
          <p:cNvSpPr/>
          <p:nvPr/>
        </p:nvSpPr>
        <p:spPr>
          <a:xfrm>
            <a:off x="2497719" y="3094306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A11 ADC#2</a:t>
            </a:r>
          </a:p>
        </p:txBody>
      </p:sp>
      <p:sp>
        <p:nvSpPr>
          <p:cNvPr id="97" name="Rounded Rectangle 50">
            <a:extLst>
              <a:ext uri="{FF2B5EF4-FFF2-40B4-BE49-F238E27FC236}">
                <a16:creationId xmlns:a16="http://schemas.microsoft.com/office/drawing/2014/main" id="{F7A74807-B040-43AE-AF38-38F547E65475}"/>
              </a:ext>
            </a:extLst>
          </p:cNvPr>
          <p:cNvSpPr/>
          <p:nvPr/>
        </p:nvSpPr>
        <p:spPr>
          <a:xfrm>
            <a:off x="2497719" y="2756114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A10 ADC#2</a:t>
            </a:r>
          </a:p>
        </p:txBody>
      </p:sp>
      <p:sp>
        <p:nvSpPr>
          <p:cNvPr id="98" name="Rounded Rectangle 50">
            <a:extLst>
              <a:ext uri="{FF2B5EF4-FFF2-40B4-BE49-F238E27FC236}">
                <a16:creationId xmlns:a16="http://schemas.microsoft.com/office/drawing/2014/main" id="{C12EBE51-0D09-4BB8-9AA8-27AB7E21169B}"/>
              </a:ext>
            </a:extLst>
          </p:cNvPr>
          <p:cNvSpPr/>
          <p:nvPr/>
        </p:nvSpPr>
        <p:spPr>
          <a:xfrm>
            <a:off x="2497719" y="2417922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A9 ADC#1</a:t>
            </a:r>
          </a:p>
        </p:txBody>
      </p:sp>
      <p:sp>
        <p:nvSpPr>
          <p:cNvPr id="99" name="Rounded Rectangle 50">
            <a:extLst>
              <a:ext uri="{FF2B5EF4-FFF2-40B4-BE49-F238E27FC236}">
                <a16:creationId xmlns:a16="http://schemas.microsoft.com/office/drawing/2014/main" id="{65FBB663-A4A4-46FF-BBA5-21C898360986}"/>
              </a:ext>
            </a:extLst>
          </p:cNvPr>
          <p:cNvSpPr/>
          <p:nvPr/>
        </p:nvSpPr>
        <p:spPr>
          <a:xfrm>
            <a:off x="2497719" y="2079730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A8 ADC#2</a:t>
            </a:r>
          </a:p>
        </p:txBody>
      </p:sp>
      <p:sp>
        <p:nvSpPr>
          <p:cNvPr id="100" name="Rounded Rectangle 50">
            <a:extLst>
              <a:ext uri="{FF2B5EF4-FFF2-40B4-BE49-F238E27FC236}">
                <a16:creationId xmlns:a16="http://schemas.microsoft.com/office/drawing/2014/main" id="{289C5D29-C2F7-4777-A207-9A497481B595}"/>
              </a:ext>
            </a:extLst>
          </p:cNvPr>
          <p:cNvSpPr/>
          <p:nvPr/>
        </p:nvSpPr>
        <p:spPr>
          <a:xfrm>
            <a:off x="2497719" y="1741538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A7 ADC#1</a:t>
            </a:r>
          </a:p>
        </p:txBody>
      </p:sp>
      <p:sp>
        <p:nvSpPr>
          <p:cNvPr id="101" name="Rounded Rectangle 50">
            <a:extLst>
              <a:ext uri="{FF2B5EF4-FFF2-40B4-BE49-F238E27FC236}">
                <a16:creationId xmlns:a16="http://schemas.microsoft.com/office/drawing/2014/main" id="{39FC50ED-2021-477F-A019-5034B55C0CDA}"/>
              </a:ext>
            </a:extLst>
          </p:cNvPr>
          <p:cNvSpPr/>
          <p:nvPr/>
        </p:nvSpPr>
        <p:spPr>
          <a:xfrm>
            <a:off x="2497719" y="1406296"/>
            <a:ext cx="877726" cy="258794"/>
          </a:xfrm>
          <a:prstGeom prst="roundRect">
            <a:avLst/>
          </a:prstGeom>
          <a:solidFill>
            <a:srgbClr val="1DA086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A6 ADC#2</a:t>
            </a:r>
          </a:p>
        </p:txBody>
      </p: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D66006E2-0AF4-4FBC-A91C-99875129EC51}"/>
              </a:ext>
            </a:extLst>
          </p:cNvPr>
          <p:cNvCxnSpPr/>
          <p:nvPr/>
        </p:nvCxnSpPr>
        <p:spPr>
          <a:xfrm flipH="1">
            <a:off x="4151358" y="3894072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Rounded Rectangle 50">
            <a:extLst>
              <a:ext uri="{FF2B5EF4-FFF2-40B4-BE49-F238E27FC236}">
                <a16:creationId xmlns:a16="http://schemas.microsoft.com/office/drawing/2014/main" id="{49F7F5EC-0895-4361-AAEA-033AFA6207A6}"/>
              </a:ext>
            </a:extLst>
          </p:cNvPr>
          <p:cNvSpPr/>
          <p:nvPr/>
        </p:nvSpPr>
        <p:spPr>
          <a:xfrm>
            <a:off x="876453" y="3764675"/>
            <a:ext cx="3291840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Positive voltage from USB jack, if connected. ~5V</a:t>
            </a:r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C12BA04-0039-4420-8EC0-F9D1CD92F1CE}"/>
              </a:ext>
            </a:extLst>
          </p:cNvPr>
          <p:cNvCxnSpPr/>
          <p:nvPr/>
        </p:nvCxnSpPr>
        <p:spPr>
          <a:xfrm flipH="1">
            <a:off x="4155434" y="453602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ounded Rectangle 50">
            <a:extLst>
              <a:ext uri="{FF2B5EF4-FFF2-40B4-BE49-F238E27FC236}">
                <a16:creationId xmlns:a16="http://schemas.microsoft.com/office/drawing/2014/main" id="{D4D4559F-D207-448E-B969-99ED097DCABC}"/>
              </a:ext>
            </a:extLst>
          </p:cNvPr>
          <p:cNvSpPr/>
          <p:nvPr/>
        </p:nvSpPr>
        <p:spPr>
          <a:xfrm>
            <a:off x="499730" y="4406630"/>
            <a:ext cx="3672639" cy="258794"/>
          </a:xfrm>
          <a:prstGeom prst="roundRect">
            <a:avLst/>
          </a:prstGeom>
          <a:solidFill>
            <a:srgbClr val="C00000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Positive voltage from </a:t>
            </a:r>
            <a:r>
              <a:rPr lang="en-US" sz="1400" dirty="0" err="1">
                <a:latin typeface="Segoe Condensed" panose="020B0606040200020203" pitchFamily="34" charset="0"/>
              </a:rPr>
              <a:t>LiPoly</a:t>
            </a:r>
            <a:r>
              <a:rPr lang="en-US" sz="1400" dirty="0">
                <a:latin typeface="Segoe Condensed" panose="020B0606040200020203" pitchFamily="34" charset="0"/>
              </a:rPr>
              <a:t> battery, if connected. ~3.7V</a:t>
            </a:r>
          </a:p>
        </p:txBody>
      </p: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3FC3FDE9-8ED5-4984-95C6-033FB125A581}"/>
              </a:ext>
            </a:extLst>
          </p:cNvPr>
          <p:cNvCxnSpPr/>
          <p:nvPr/>
        </p:nvCxnSpPr>
        <p:spPr>
          <a:xfrm flipH="1">
            <a:off x="4139627" y="4197947"/>
            <a:ext cx="274320" cy="0"/>
          </a:xfrm>
          <a:prstGeom prst="line">
            <a:avLst/>
          </a:prstGeom>
          <a:ln>
            <a:solidFill>
              <a:schemeClr val="tx1"/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Rounded Rectangle 50">
            <a:extLst>
              <a:ext uri="{FF2B5EF4-FFF2-40B4-BE49-F238E27FC236}">
                <a16:creationId xmlns:a16="http://schemas.microsoft.com/office/drawing/2014/main" id="{481E3BAD-7DBC-49CA-8539-1C88CFAB83B9}"/>
              </a:ext>
            </a:extLst>
          </p:cNvPr>
          <p:cNvSpPr/>
          <p:nvPr/>
        </p:nvSpPr>
        <p:spPr>
          <a:xfrm>
            <a:off x="1699413" y="4068550"/>
            <a:ext cx="2468880" cy="258794"/>
          </a:xfrm>
          <a:prstGeom prst="roundRect">
            <a:avLst/>
          </a:prstGeom>
          <a:solidFill>
            <a:schemeClr val="tx2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pPr algn="r"/>
            <a:r>
              <a:rPr lang="en-US" sz="1400" dirty="0">
                <a:latin typeface="Segoe Condensed" panose="020B0606040200020203" pitchFamily="34" charset="0"/>
              </a:rPr>
              <a:t>Drive LOW to disable 3.3V regulator</a:t>
            </a:r>
          </a:p>
        </p:txBody>
      </p:sp>
      <p:sp>
        <p:nvSpPr>
          <p:cNvPr id="81" name="Rounded Rectangle 50">
            <a:extLst>
              <a:ext uri="{FF2B5EF4-FFF2-40B4-BE49-F238E27FC236}">
                <a16:creationId xmlns:a16="http://schemas.microsoft.com/office/drawing/2014/main" id="{291A73E1-C200-4737-9A95-B668A3ED6BC1}"/>
              </a:ext>
            </a:extLst>
          </p:cNvPr>
          <p:cNvSpPr/>
          <p:nvPr/>
        </p:nvSpPr>
        <p:spPr>
          <a:xfrm>
            <a:off x="8833513" y="2422462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SCK</a:t>
            </a:r>
          </a:p>
        </p:txBody>
      </p:sp>
      <p:sp>
        <p:nvSpPr>
          <p:cNvPr id="88" name="Rounded Rectangle 50">
            <a:extLst>
              <a:ext uri="{FF2B5EF4-FFF2-40B4-BE49-F238E27FC236}">
                <a16:creationId xmlns:a16="http://schemas.microsoft.com/office/drawing/2014/main" id="{DE33E18A-0599-4288-AEA3-DBF4EF3F977B}"/>
              </a:ext>
            </a:extLst>
          </p:cNvPr>
          <p:cNvSpPr/>
          <p:nvPr/>
        </p:nvSpPr>
        <p:spPr>
          <a:xfrm>
            <a:off x="8844146" y="2084395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MOSI</a:t>
            </a:r>
          </a:p>
        </p:txBody>
      </p:sp>
      <p:sp>
        <p:nvSpPr>
          <p:cNvPr id="89" name="Rounded Rectangle 50">
            <a:extLst>
              <a:ext uri="{FF2B5EF4-FFF2-40B4-BE49-F238E27FC236}">
                <a16:creationId xmlns:a16="http://schemas.microsoft.com/office/drawing/2014/main" id="{27385C97-ADDE-47E1-B039-438F357D50C5}"/>
              </a:ext>
            </a:extLst>
          </p:cNvPr>
          <p:cNvSpPr/>
          <p:nvPr/>
        </p:nvSpPr>
        <p:spPr>
          <a:xfrm>
            <a:off x="8839877" y="1729460"/>
            <a:ext cx="731520" cy="258794"/>
          </a:xfrm>
          <a:prstGeom prst="roundRect">
            <a:avLst/>
          </a:prstGeom>
          <a:solidFill>
            <a:srgbClr val="BCAC99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SPI MISO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3592BF02-1365-4030-A5E7-59345BFE46D6}"/>
              </a:ext>
            </a:extLst>
          </p:cNvPr>
          <p:cNvGrpSpPr/>
          <p:nvPr/>
        </p:nvGrpSpPr>
        <p:grpSpPr>
          <a:xfrm>
            <a:off x="2697309" y="726962"/>
            <a:ext cx="678135" cy="596986"/>
            <a:chOff x="2643925" y="726962"/>
            <a:chExt cx="731520" cy="596986"/>
          </a:xfrm>
        </p:grpSpPr>
        <p:sp>
          <p:nvSpPr>
            <p:cNvPr id="90" name="Rounded Rectangle 50">
              <a:extLst>
                <a:ext uri="{FF2B5EF4-FFF2-40B4-BE49-F238E27FC236}">
                  <a16:creationId xmlns:a16="http://schemas.microsoft.com/office/drawing/2014/main" id="{558FE41C-5B83-439E-9BAD-565E1E231FE2}"/>
                </a:ext>
              </a:extLst>
            </p:cNvPr>
            <p:cNvSpPr/>
            <p:nvPr/>
          </p:nvSpPr>
          <p:spPr>
            <a:xfrm>
              <a:off x="2643925" y="726962"/>
              <a:ext cx="731520" cy="258794"/>
            </a:xfrm>
            <a:prstGeom prst="roundRect">
              <a:avLst/>
            </a:prstGeom>
            <a:solidFill>
              <a:srgbClr val="BCAC99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I2C SDA</a:t>
              </a:r>
            </a:p>
          </p:txBody>
        </p:sp>
        <p:sp>
          <p:nvSpPr>
            <p:cNvPr id="91" name="Rounded Rectangle 50">
              <a:extLst>
                <a:ext uri="{FF2B5EF4-FFF2-40B4-BE49-F238E27FC236}">
                  <a16:creationId xmlns:a16="http://schemas.microsoft.com/office/drawing/2014/main" id="{EA2A74F1-3853-452B-AA05-CD677C2CF47E}"/>
                </a:ext>
              </a:extLst>
            </p:cNvPr>
            <p:cNvSpPr/>
            <p:nvPr/>
          </p:nvSpPr>
          <p:spPr>
            <a:xfrm>
              <a:off x="2643925" y="1065154"/>
              <a:ext cx="731520" cy="258794"/>
            </a:xfrm>
            <a:prstGeom prst="roundRect">
              <a:avLst/>
            </a:prstGeom>
            <a:solidFill>
              <a:srgbClr val="BCAC99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pPr algn="r"/>
              <a:r>
                <a:rPr lang="en-US" sz="1400" dirty="0">
                  <a:latin typeface="Segoe Condensed" panose="020B0606040200020203" pitchFamily="34" charset="0"/>
                </a:rPr>
                <a:t>I2C SCL</a:t>
              </a:r>
            </a:p>
          </p:txBody>
        </p:sp>
      </p:grpSp>
      <p:sp>
        <p:nvSpPr>
          <p:cNvPr id="94" name="Rounded Rectangle 50">
            <a:extLst>
              <a:ext uri="{FF2B5EF4-FFF2-40B4-BE49-F238E27FC236}">
                <a16:creationId xmlns:a16="http://schemas.microsoft.com/office/drawing/2014/main" id="{1F62D95F-A17F-43AB-98D2-2206D5B2EDFC}"/>
              </a:ext>
            </a:extLst>
          </p:cNvPr>
          <p:cNvSpPr/>
          <p:nvPr/>
        </p:nvSpPr>
        <p:spPr>
          <a:xfrm>
            <a:off x="9694278" y="4461946"/>
            <a:ext cx="502920" cy="258794"/>
          </a:xfrm>
          <a:prstGeom prst="roundRect">
            <a:avLst/>
          </a:prstGeom>
          <a:solidFill>
            <a:srgbClr val="DA5B4A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DAC2</a:t>
            </a:r>
          </a:p>
        </p:txBody>
      </p:sp>
      <p:sp>
        <p:nvSpPr>
          <p:cNvPr id="104" name="Rounded Rectangle 50">
            <a:extLst>
              <a:ext uri="{FF2B5EF4-FFF2-40B4-BE49-F238E27FC236}">
                <a16:creationId xmlns:a16="http://schemas.microsoft.com/office/drawing/2014/main" id="{064D1786-CCC4-4C45-BA92-762649C8C400}"/>
              </a:ext>
            </a:extLst>
          </p:cNvPr>
          <p:cNvSpPr/>
          <p:nvPr/>
        </p:nvSpPr>
        <p:spPr>
          <a:xfrm>
            <a:off x="9694278" y="4117288"/>
            <a:ext cx="502920" cy="258794"/>
          </a:xfrm>
          <a:prstGeom prst="roundRect">
            <a:avLst/>
          </a:prstGeom>
          <a:solidFill>
            <a:srgbClr val="DA5B4A"/>
          </a:solidFill>
          <a:ln w="63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45720" tIns="9144" rIns="45720" bIns="9144" rtlCol="0" anchor="ctr">
            <a:spAutoFit/>
          </a:bodyPr>
          <a:lstStyle/>
          <a:p>
            <a:r>
              <a:rPr lang="en-US" sz="1400" dirty="0">
                <a:latin typeface="Segoe Condensed" panose="020B0606040200020203" pitchFamily="34" charset="0"/>
              </a:rPr>
              <a:t>DAC1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F19EBE09-653F-4945-991B-7F3AC45F9CB7}"/>
              </a:ext>
            </a:extLst>
          </p:cNvPr>
          <p:cNvSpPr txBox="1"/>
          <p:nvPr/>
        </p:nvSpPr>
        <p:spPr>
          <a:xfrm>
            <a:off x="10099949" y="6627168"/>
            <a:ext cx="2113317" cy="230832"/>
          </a:xfrm>
          <a:prstGeom prst="rect">
            <a:avLst/>
          </a:prstGeom>
          <a:noFill/>
        </p:spPr>
        <p:txBody>
          <a:bodyPr wrap="square" tIns="45720" bIns="45720" rtlCol="0">
            <a:spAutoFit/>
          </a:bodyPr>
          <a:lstStyle/>
          <a:p>
            <a:pPr algn="r">
              <a:spcAft>
                <a:spcPts val="1000"/>
              </a:spcAft>
            </a:pPr>
            <a:r>
              <a:rPr lang="en-US" sz="900" dirty="0">
                <a:solidFill>
                  <a:schemeClr val="bg1">
                    <a:lumMod val="65000"/>
                  </a:schemeClr>
                </a:solidFill>
                <a:latin typeface="Segoe Condensed" panose="020B0606040200020203" pitchFamily="34" charset="0"/>
              </a:rPr>
              <a:t>By @jonfroehlich</a:t>
            </a:r>
          </a:p>
        </p:txBody>
      </p:sp>
    </p:spTree>
    <p:extLst>
      <p:ext uri="{BB962C8B-B14F-4D97-AF65-F5344CB8AC3E}">
        <p14:creationId xmlns:p14="http://schemas.microsoft.com/office/powerpoint/2010/main" val="31235996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2311</TotalTime>
  <Words>1519</Words>
  <Application>Microsoft Office PowerPoint</Application>
  <PresentationFormat>Widescreen</PresentationFormat>
  <Paragraphs>340</Paragraphs>
  <Slides>16</Slides>
  <Notes>7</Notes>
  <HiddenSlides>1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Bebas Neue</vt:lpstr>
      <vt:lpstr>Calibri</vt:lpstr>
      <vt:lpstr>Calibri Light</vt:lpstr>
      <vt:lpstr>Museo Sans 100</vt:lpstr>
      <vt:lpstr>Segoe Condensed</vt:lpstr>
      <vt:lpstr>Segoe UI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Redbear duo: pIN lAYOUT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Froehlich</dc:creator>
  <cp:lastModifiedBy>JON E. FROEHLICH</cp:lastModifiedBy>
  <cp:revision>6</cp:revision>
  <dcterms:created xsi:type="dcterms:W3CDTF">2020-04-28T13:34:47Z</dcterms:created>
  <dcterms:modified xsi:type="dcterms:W3CDTF">2024-05-23T13:36:56Z</dcterms:modified>
</cp:coreProperties>
</file>

<file path=docProps/thumbnail.jpeg>
</file>